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670547" y="3895344"/>
            <a:ext cx="2470785" cy="2658110"/>
          </a:xfrm>
          <a:custGeom>
            <a:avLst/>
            <a:gdLst/>
            <a:ahLst/>
            <a:cxnLst/>
            <a:rect l="l" t="t" r="r" b="b"/>
            <a:pathLst>
              <a:path w="2470784" h="2658109">
                <a:moveTo>
                  <a:pt x="2470784" y="0"/>
                </a:moveTo>
                <a:lnTo>
                  <a:pt x="1714500" y="756284"/>
                </a:lnTo>
              </a:path>
              <a:path w="2470784" h="2658109">
                <a:moveTo>
                  <a:pt x="2470404" y="187451"/>
                </a:moveTo>
                <a:lnTo>
                  <a:pt x="0" y="2657906"/>
                </a:lnTo>
              </a:path>
              <a:path w="2470784" h="2658109">
                <a:moveTo>
                  <a:pt x="2470404" y="265175"/>
                </a:moveTo>
                <a:lnTo>
                  <a:pt x="899159" y="1836445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95438" y="4039361"/>
            <a:ext cx="1442085" cy="1504950"/>
          </a:xfrm>
          <a:custGeom>
            <a:avLst/>
            <a:gdLst/>
            <a:ahLst/>
            <a:cxnLst/>
            <a:rect l="l" t="t" r="r" b="b"/>
            <a:pathLst>
              <a:path w="1442084" h="1504950">
                <a:moveTo>
                  <a:pt x="1441322" y="0"/>
                </a:moveTo>
                <a:lnTo>
                  <a:pt x="0" y="1441323"/>
                </a:lnTo>
              </a:path>
              <a:path w="1442084" h="1504950">
                <a:moveTo>
                  <a:pt x="1441957" y="457200"/>
                </a:moveTo>
                <a:lnTo>
                  <a:pt x="394715" y="1504442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C00000"/>
                </a:solidFill>
                <a:latin typeface="Gabriola"/>
                <a:cs typeface="Gabriol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670547" y="3895344"/>
            <a:ext cx="2470785" cy="2658110"/>
          </a:xfrm>
          <a:custGeom>
            <a:avLst/>
            <a:gdLst/>
            <a:ahLst/>
            <a:cxnLst/>
            <a:rect l="l" t="t" r="r" b="b"/>
            <a:pathLst>
              <a:path w="2470784" h="2658109">
                <a:moveTo>
                  <a:pt x="2470784" y="0"/>
                </a:moveTo>
                <a:lnTo>
                  <a:pt x="1714500" y="756284"/>
                </a:lnTo>
              </a:path>
              <a:path w="2470784" h="2658109">
                <a:moveTo>
                  <a:pt x="2470404" y="187451"/>
                </a:moveTo>
                <a:lnTo>
                  <a:pt x="0" y="2657906"/>
                </a:lnTo>
              </a:path>
              <a:path w="2470784" h="2658109">
                <a:moveTo>
                  <a:pt x="2470404" y="265175"/>
                </a:moveTo>
                <a:lnTo>
                  <a:pt x="899159" y="1836445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95438" y="4039361"/>
            <a:ext cx="1442085" cy="1504950"/>
          </a:xfrm>
          <a:custGeom>
            <a:avLst/>
            <a:gdLst/>
            <a:ahLst/>
            <a:cxnLst/>
            <a:rect l="l" t="t" r="r" b="b"/>
            <a:pathLst>
              <a:path w="1442084" h="1504950">
                <a:moveTo>
                  <a:pt x="1441322" y="0"/>
                </a:moveTo>
                <a:lnTo>
                  <a:pt x="0" y="1441323"/>
                </a:lnTo>
              </a:path>
              <a:path w="1442084" h="1504950">
                <a:moveTo>
                  <a:pt x="1441957" y="457200"/>
                </a:moveTo>
                <a:lnTo>
                  <a:pt x="394715" y="1504442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3091" y="438912"/>
            <a:ext cx="2193036" cy="87020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0600" y="3581400"/>
            <a:ext cx="2374392" cy="60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C00000"/>
                </a:solidFill>
                <a:latin typeface="Gabriola"/>
                <a:cs typeface="Gabriol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C00000"/>
                </a:solidFill>
                <a:latin typeface="Gabriola"/>
                <a:cs typeface="Gabriol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6670547" y="3895344"/>
            <a:ext cx="2470785" cy="2658110"/>
          </a:xfrm>
          <a:custGeom>
            <a:avLst/>
            <a:gdLst/>
            <a:ahLst/>
            <a:cxnLst/>
            <a:rect l="l" t="t" r="r" b="b"/>
            <a:pathLst>
              <a:path w="2470784" h="2658109">
                <a:moveTo>
                  <a:pt x="2470784" y="0"/>
                </a:moveTo>
                <a:lnTo>
                  <a:pt x="1714500" y="756284"/>
                </a:lnTo>
              </a:path>
              <a:path w="2470784" h="2658109">
                <a:moveTo>
                  <a:pt x="2470404" y="187451"/>
                </a:moveTo>
                <a:lnTo>
                  <a:pt x="0" y="2657906"/>
                </a:lnTo>
              </a:path>
              <a:path w="2470784" h="2658109">
                <a:moveTo>
                  <a:pt x="2470404" y="265175"/>
                </a:moveTo>
                <a:lnTo>
                  <a:pt x="899159" y="1836445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95438" y="4039361"/>
            <a:ext cx="1442085" cy="1504950"/>
          </a:xfrm>
          <a:custGeom>
            <a:avLst/>
            <a:gdLst/>
            <a:ahLst/>
            <a:cxnLst/>
            <a:rect l="l" t="t" r="r" b="b"/>
            <a:pathLst>
              <a:path w="1442084" h="1504950">
                <a:moveTo>
                  <a:pt x="1441322" y="0"/>
                </a:moveTo>
                <a:lnTo>
                  <a:pt x="0" y="1441323"/>
                </a:lnTo>
              </a:path>
              <a:path w="1442084" h="1504950">
                <a:moveTo>
                  <a:pt x="1441957" y="457200"/>
                </a:moveTo>
                <a:lnTo>
                  <a:pt x="394715" y="1504442"/>
                </a:lnTo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27784" y="2450414"/>
            <a:ext cx="5488431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C00000"/>
                </a:solidFill>
                <a:latin typeface="Gabriola"/>
                <a:cs typeface="Gabriol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26" Type="http://schemas.openxmlformats.org/officeDocument/2006/relationships/image" Target="../media/image28.png"/><Relationship Id="rId27" Type="http://schemas.openxmlformats.org/officeDocument/2006/relationships/image" Target="../media/image29.png"/><Relationship Id="rId28" Type="http://schemas.openxmlformats.org/officeDocument/2006/relationships/image" Target="../media/image30.png"/><Relationship Id="rId29" Type="http://schemas.openxmlformats.org/officeDocument/2006/relationships/image" Target="../media/image31.png"/><Relationship Id="rId30" Type="http://schemas.openxmlformats.org/officeDocument/2006/relationships/image" Target="../media/image32.png"/><Relationship Id="rId31" Type="http://schemas.openxmlformats.org/officeDocument/2006/relationships/image" Target="../media/image33.png"/><Relationship Id="rId32" Type="http://schemas.openxmlformats.org/officeDocument/2006/relationships/image" Target="../media/image34.png"/><Relationship Id="rId33" Type="http://schemas.openxmlformats.org/officeDocument/2006/relationships/image" Target="../media/image3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Relationship Id="rId3" Type="http://schemas.openxmlformats.org/officeDocument/2006/relationships/image" Target="../media/image82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Relationship Id="rId3" Type="http://schemas.openxmlformats.org/officeDocument/2006/relationships/image" Target="../media/image83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1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g"/><Relationship Id="rId3" Type="http://schemas.openxmlformats.org/officeDocument/2006/relationships/image" Target="../media/image64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65.png"/><Relationship Id="rId9" Type="http://schemas.openxmlformats.org/officeDocument/2006/relationships/image" Target="../media/image61.png"/><Relationship Id="rId10" Type="http://schemas.openxmlformats.org/officeDocument/2006/relationships/image" Target="../media/image6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255" cy="6858000"/>
            <a:chOff x="0" y="0"/>
            <a:chExt cx="91522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70547" y="3895344"/>
              <a:ext cx="2470785" cy="2658110"/>
            </a:xfrm>
            <a:custGeom>
              <a:avLst/>
              <a:gdLst/>
              <a:ahLst/>
              <a:cxnLst/>
              <a:rect l="l" t="t" r="r" b="b"/>
              <a:pathLst>
                <a:path w="2470784" h="2658109">
                  <a:moveTo>
                    <a:pt x="2470784" y="0"/>
                  </a:moveTo>
                  <a:lnTo>
                    <a:pt x="1714500" y="756284"/>
                  </a:lnTo>
                </a:path>
                <a:path w="2470784" h="2658109">
                  <a:moveTo>
                    <a:pt x="2470404" y="187451"/>
                  </a:moveTo>
                  <a:lnTo>
                    <a:pt x="0" y="2657906"/>
                  </a:lnTo>
                </a:path>
                <a:path w="2470784" h="2658109">
                  <a:moveTo>
                    <a:pt x="2470404" y="265175"/>
                  </a:moveTo>
                  <a:lnTo>
                    <a:pt x="899159" y="1836445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95438" y="4039361"/>
              <a:ext cx="1442085" cy="1504950"/>
            </a:xfrm>
            <a:custGeom>
              <a:avLst/>
              <a:gdLst/>
              <a:ahLst/>
              <a:cxnLst/>
              <a:rect l="l" t="t" r="r" b="b"/>
              <a:pathLst>
                <a:path w="1442084" h="1504950">
                  <a:moveTo>
                    <a:pt x="1441322" y="0"/>
                  </a:moveTo>
                  <a:lnTo>
                    <a:pt x="0" y="1441323"/>
                  </a:lnTo>
                </a:path>
                <a:path w="1442084" h="1504950">
                  <a:moveTo>
                    <a:pt x="1441957" y="457200"/>
                  </a:moveTo>
                  <a:lnTo>
                    <a:pt x="394715" y="1504442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2897123" y="1065530"/>
            <a:ext cx="3429000" cy="484505"/>
            <a:chOff x="2897123" y="1065530"/>
            <a:chExt cx="3429000" cy="48450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5411" y="1083564"/>
              <a:ext cx="3410712" cy="46634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903219" y="1071626"/>
              <a:ext cx="3395979" cy="451484"/>
            </a:xfrm>
            <a:custGeom>
              <a:avLst/>
              <a:gdLst/>
              <a:ahLst/>
              <a:cxnLst/>
              <a:rect l="l" t="t" r="r" b="b"/>
              <a:pathLst>
                <a:path w="3395979" h="451484">
                  <a:moveTo>
                    <a:pt x="414655" y="7493"/>
                  </a:moveTo>
                  <a:lnTo>
                    <a:pt x="91059" y="7493"/>
                  </a:lnTo>
                  <a:lnTo>
                    <a:pt x="0" y="443738"/>
                  </a:lnTo>
                  <a:lnTo>
                    <a:pt x="340741" y="443738"/>
                  </a:lnTo>
                  <a:lnTo>
                    <a:pt x="356234" y="370839"/>
                  </a:lnTo>
                  <a:lnTo>
                    <a:pt x="102362" y="370839"/>
                  </a:lnTo>
                  <a:lnTo>
                    <a:pt x="129793" y="252349"/>
                  </a:lnTo>
                  <a:lnTo>
                    <a:pt x="355727" y="252349"/>
                  </a:lnTo>
                  <a:lnTo>
                    <a:pt x="370840" y="179450"/>
                  </a:lnTo>
                  <a:lnTo>
                    <a:pt x="144906" y="179450"/>
                  </a:lnTo>
                  <a:lnTo>
                    <a:pt x="165735" y="80390"/>
                  </a:lnTo>
                  <a:lnTo>
                    <a:pt x="399415" y="80390"/>
                  </a:lnTo>
                  <a:lnTo>
                    <a:pt x="414655" y="7493"/>
                  </a:lnTo>
                  <a:close/>
                </a:path>
                <a:path w="3395979" h="451484">
                  <a:moveTo>
                    <a:pt x="625729" y="7493"/>
                  </a:moveTo>
                  <a:lnTo>
                    <a:pt x="497713" y="7493"/>
                  </a:lnTo>
                  <a:lnTo>
                    <a:pt x="406654" y="443738"/>
                  </a:lnTo>
                  <a:lnTo>
                    <a:pt x="487553" y="443738"/>
                  </a:lnTo>
                  <a:lnTo>
                    <a:pt x="556894" y="79121"/>
                  </a:lnTo>
                  <a:lnTo>
                    <a:pt x="628853" y="79121"/>
                  </a:lnTo>
                  <a:lnTo>
                    <a:pt x="625729" y="7493"/>
                  </a:lnTo>
                  <a:close/>
                </a:path>
                <a:path w="3395979" h="451484">
                  <a:moveTo>
                    <a:pt x="628853" y="79121"/>
                  </a:moveTo>
                  <a:lnTo>
                    <a:pt x="556894" y="79121"/>
                  </a:lnTo>
                  <a:lnTo>
                    <a:pt x="572643" y="443738"/>
                  </a:lnTo>
                  <a:lnTo>
                    <a:pt x="657859" y="443738"/>
                  </a:lnTo>
                  <a:lnTo>
                    <a:pt x="720022" y="313182"/>
                  </a:lnTo>
                  <a:lnTo>
                    <a:pt x="639064" y="313182"/>
                  </a:lnTo>
                  <a:lnTo>
                    <a:pt x="628853" y="79121"/>
                  </a:lnTo>
                  <a:close/>
                </a:path>
                <a:path w="3395979" h="451484">
                  <a:moveTo>
                    <a:pt x="901769" y="81787"/>
                  </a:moveTo>
                  <a:lnTo>
                    <a:pt x="830199" y="81787"/>
                  </a:lnTo>
                  <a:lnTo>
                    <a:pt x="744093" y="443738"/>
                  </a:lnTo>
                  <a:lnTo>
                    <a:pt x="826007" y="443738"/>
                  </a:lnTo>
                  <a:lnTo>
                    <a:pt x="901769" y="81787"/>
                  </a:lnTo>
                  <a:close/>
                </a:path>
                <a:path w="3395979" h="451484">
                  <a:moveTo>
                    <a:pt x="1182878" y="7493"/>
                  </a:moveTo>
                  <a:lnTo>
                    <a:pt x="1005458" y="7493"/>
                  </a:lnTo>
                  <a:lnTo>
                    <a:pt x="914145" y="443738"/>
                  </a:lnTo>
                  <a:lnTo>
                    <a:pt x="1003934" y="443738"/>
                  </a:lnTo>
                  <a:lnTo>
                    <a:pt x="1038859" y="277368"/>
                  </a:lnTo>
                  <a:lnTo>
                    <a:pt x="1096264" y="277368"/>
                  </a:lnTo>
                  <a:lnTo>
                    <a:pt x="1145063" y="276621"/>
                  </a:lnTo>
                  <a:lnTo>
                    <a:pt x="1192647" y="271609"/>
                  </a:lnTo>
                  <a:lnTo>
                    <a:pt x="1233170" y="259714"/>
                  </a:lnTo>
                  <a:lnTo>
                    <a:pt x="1273175" y="231266"/>
                  </a:lnTo>
                  <a:lnTo>
                    <a:pt x="1292769" y="205104"/>
                  </a:lnTo>
                  <a:lnTo>
                    <a:pt x="1053719" y="205104"/>
                  </a:lnTo>
                  <a:lnTo>
                    <a:pt x="1080134" y="79121"/>
                  </a:lnTo>
                  <a:lnTo>
                    <a:pt x="1311799" y="79121"/>
                  </a:lnTo>
                  <a:lnTo>
                    <a:pt x="1308369" y="68996"/>
                  </a:lnTo>
                  <a:lnTo>
                    <a:pt x="1282382" y="33400"/>
                  </a:lnTo>
                  <a:lnTo>
                    <a:pt x="1242706" y="13708"/>
                  </a:lnTo>
                  <a:lnTo>
                    <a:pt x="1205281" y="8183"/>
                  </a:lnTo>
                  <a:lnTo>
                    <a:pt x="1182878" y="7493"/>
                  </a:lnTo>
                  <a:close/>
                </a:path>
                <a:path w="3395979" h="451484">
                  <a:moveTo>
                    <a:pt x="917320" y="7493"/>
                  </a:moveTo>
                  <a:lnTo>
                    <a:pt x="787907" y="7493"/>
                  </a:lnTo>
                  <a:lnTo>
                    <a:pt x="639064" y="313182"/>
                  </a:lnTo>
                  <a:lnTo>
                    <a:pt x="720022" y="313182"/>
                  </a:lnTo>
                  <a:lnTo>
                    <a:pt x="830199" y="81787"/>
                  </a:lnTo>
                  <a:lnTo>
                    <a:pt x="901769" y="81787"/>
                  </a:lnTo>
                  <a:lnTo>
                    <a:pt x="917320" y="7493"/>
                  </a:lnTo>
                  <a:close/>
                </a:path>
                <a:path w="3395979" h="451484">
                  <a:moveTo>
                    <a:pt x="1311799" y="79121"/>
                  </a:moveTo>
                  <a:lnTo>
                    <a:pt x="1144524" y="79121"/>
                  </a:lnTo>
                  <a:lnTo>
                    <a:pt x="1164407" y="79408"/>
                  </a:lnTo>
                  <a:lnTo>
                    <a:pt x="1180433" y="80279"/>
                  </a:lnTo>
                  <a:lnTo>
                    <a:pt x="1220470" y="98551"/>
                  </a:lnTo>
                  <a:lnTo>
                    <a:pt x="1227455" y="124460"/>
                  </a:lnTo>
                  <a:lnTo>
                    <a:pt x="1226617" y="135937"/>
                  </a:lnTo>
                  <a:lnTo>
                    <a:pt x="1206367" y="176728"/>
                  </a:lnTo>
                  <a:lnTo>
                    <a:pt x="1161415" y="200015"/>
                  </a:lnTo>
                  <a:lnTo>
                    <a:pt x="1113980" y="204535"/>
                  </a:lnTo>
                  <a:lnTo>
                    <a:pt x="1081405" y="205104"/>
                  </a:lnTo>
                  <a:lnTo>
                    <a:pt x="1292769" y="205104"/>
                  </a:lnTo>
                  <a:lnTo>
                    <a:pt x="1310245" y="165490"/>
                  </a:lnTo>
                  <a:lnTo>
                    <a:pt x="1317367" y="116911"/>
                  </a:lnTo>
                  <a:lnTo>
                    <a:pt x="1316370" y="99754"/>
                  </a:lnTo>
                  <a:lnTo>
                    <a:pt x="1313370" y="83756"/>
                  </a:lnTo>
                  <a:lnTo>
                    <a:pt x="1311799" y="79121"/>
                  </a:lnTo>
                  <a:close/>
                </a:path>
                <a:path w="3395979" h="451484">
                  <a:moveTo>
                    <a:pt x="1965452" y="0"/>
                  </a:moveTo>
                  <a:lnTo>
                    <a:pt x="1908317" y="6111"/>
                  </a:lnTo>
                  <a:lnTo>
                    <a:pt x="1857756" y="24511"/>
                  </a:lnTo>
                  <a:lnTo>
                    <a:pt x="1814512" y="53530"/>
                  </a:lnTo>
                  <a:lnTo>
                    <a:pt x="1779270" y="91312"/>
                  </a:lnTo>
                  <a:lnTo>
                    <a:pt x="1752203" y="137413"/>
                  </a:lnTo>
                  <a:lnTo>
                    <a:pt x="1733042" y="191135"/>
                  </a:lnTo>
                  <a:lnTo>
                    <a:pt x="1724358" y="232949"/>
                  </a:lnTo>
                  <a:lnTo>
                    <a:pt x="1721484" y="272669"/>
                  </a:lnTo>
                  <a:lnTo>
                    <a:pt x="1722556" y="293461"/>
                  </a:lnTo>
                  <a:lnTo>
                    <a:pt x="1731129" y="334712"/>
                  </a:lnTo>
                  <a:lnTo>
                    <a:pt x="1748797" y="374864"/>
                  </a:lnTo>
                  <a:lnTo>
                    <a:pt x="1778134" y="409154"/>
                  </a:lnTo>
                  <a:lnTo>
                    <a:pt x="1819209" y="435947"/>
                  </a:lnTo>
                  <a:lnTo>
                    <a:pt x="1870402" y="449766"/>
                  </a:lnTo>
                  <a:lnTo>
                    <a:pt x="1899666" y="451485"/>
                  </a:lnTo>
                  <a:lnTo>
                    <a:pt x="1933906" y="449316"/>
                  </a:lnTo>
                  <a:lnTo>
                    <a:pt x="1996910" y="431928"/>
                  </a:lnTo>
                  <a:lnTo>
                    <a:pt x="2052012" y="397398"/>
                  </a:lnTo>
                  <a:lnTo>
                    <a:pt x="2073278" y="376554"/>
                  </a:lnTo>
                  <a:lnTo>
                    <a:pt x="1909571" y="376554"/>
                  </a:lnTo>
                  <a:lnTo>
                    <a:pt x="1888283" y="374651"/>
                  </a:lnTo>
                  <a:lnTo>
                    <a:pt x="1852279" y="359463"/>
                  </a:lnTo>
                  <a:lnTo>
                    <a:pt x="1825561" y="330076"/>
                  </a:lnTo>
                  <a:lnTo>
                    <a:pt x="1811845" y="292445"/>
                  </a:lnTo>
                  <a:lnTo>
                    <a:pt x="1810131" y="270890"/>
                  </a:lnTo>
                  <a:lnTo>
                    <a:pt x="1812704" y="234979"/>
                  </a:lnTo>
                  <a:lnTo>
                    <a:pt x="1833330" y="167681"/>
                  </a:lnTo>
                  <a:lnTo>
                    <a:pt x="1873525" y="109454"/>
                  </a:lnTo>
                  <a:lnTo>
                    <a:pt x="1927004" y="78870"/>
                  </a:lnTo>
                  <a:lnTo>
                    <a:pt x="1958340" y="75057"/>
                  </a:lnTo>
                  <a:lnTo>
                    <a:pt x="2116147" y="75057"/>
                  </a:lnTo>
                  <a:lnTo>
                    <a:pt x="2096262" y="50291"/>
                  </a:lnTo>
                  <a:lnTo>
                    <a:pt x="2069429" y="28289"/>
                  </a:lnTo>
                  <a:lnTo>
                    <a:pt x="2038667" y="12573"/>
                  </a:lnTo>
                  <a:lnTo>
                    <a:pt x="2004000" y="3143"/>
                  </a:lnTo>
                  <a:lnTo>
                    <a:pt x="1965452" y="0"/>
                  </a:lnTo>
                  <a:close/>
                </a:path>
                <a:path w="3395979" h="451484">
                  <a:moveTo>
                    <a:pt x="2116147" y="75057"/>
                  </a:moveTo>
                  <a:lnTo>
                    <a:pt x="1958340" y="75057"/>
                  </a:lnTo>
                  <a:lnTo>
                    <a:pt x="1978820" y="76888"/>
                  </a:lnTo>
                  <a:lnTo>
                    <a:pt x="1997408" y="82375"/>
                  </a:lnTo>
                  <a:lnTo>
                    <a:pt x="2028952" y="104266"/>
                  </a:lnTo>
                  <a:lnTo>
                    <a:pt x="2049700" y="139144"/>
                  </a:lnTo>
                  <a:lnTo>
                    <a:pt x="2056638" y="185165"/>
                  </a:lnTo>
                  <a:lnTo>
                    <a:pt x="2055258" y="208381"/>
                  </a:lnTo>
                  <a:lnTo>
                    <a:pt x="2044261" y="255764"/>
                  </a:lnTo>
                  <a:lnTo>
                    <a:pt x="2022996" y="302724"/>
                  </a:lnTo>
                  <a:lnTo>
                    <a:pt x="1995322" y="339022"/>
                  </a:lnTo>
                  <a:lnTo>
                    <a:pt x="1962417" y="363053"/>
                  </a:lnTo>
                  <a:lnTo>
                    <a:pt x="1909571" y="376554"/>
                  </a:lnTo>
                  <a:lnTo>
                    <a:pt x="2073278" y="376554"/>
                  </a:lnTo>
                  <a:lnTo>
                    <a:pt x="2113788" y="317246"/>
                  </a:lnTo>
                  <a:lnTo>
                    <a:pt x="2138076" y="251587"/>
                  </a:lnTo>
                  <a:lnTo>
                    <a:pt x="2146172" y="183641"/>
                  </a:lnTo>
                  <a:lnTo>
                    <a:pt x="2143053" y="144160"/>
                  </a:lnTo>
                  <a:lnTo>
                    <a:pt x="2133695" y="108775"/>
                  </a:lnTo>
                  <a:lnTo>
                    <a:pt x="2118098" y="77485"/>
                  </a:lnTo>
                  <a:lnTo>
                    <a:pt x="2116147" y="75057"/>
                  </a:lnTo>
                  <a:close/>
                </a:path>
                <a:path w="3395979" h="451484">
                  <a:moveTo>
                    <a:pt x="2307590" y="7493"/>
                  </a:moveTo>
                  <a:lnTo>
                    <a:pt x="2212085" y="7493"/>
                  </a:lnTo>
                  <a:lnTo>
                    <a:pt x="2332355" y="273812"/>
                  </a:lnTo>
                  <a:lnTo>
                    <a:pt x="2296922" y="443738"/>
                  </a:lnTo>
                  <a:lnTo>
                    <a:pt x="2386457" y="443738"/>
                  </a:lnTo>
                  <a:lnTo>
                    <a:pt x="2420366" y="282194"/>
                  </a:lnTo>
                  <a:lnTo>
                    <a:pt x="2484081" y="194690"/>
                  </a:lnTo>
                  <a:lnTo>
                    <a:pt x="2387727" y="194690"/>
                  </a:lnTo>
                  <a:lnTo>
                    <a:pt x="2383607" y="183332"/>
                  </a:lnTo>
                  <a:lnTo>
                    <a:pt x="2377916" y="168878"/>
                  </a:lnTo>
                  <a:lnTo>
                    <a:pt x="2370653" y="151328"/>
                  </a:lnTo>
                  <a:lnTo>
                    <a:pt x="2361819" y="130683"/>
                  </a:lnTo>
                  <a:lnTo>
                    <a:pt x="2307590" y="7493"/>
                  </a:lnTo>
                  <a:close/>
                </a:path>
                <a:path w="3395979" h="451484">
                  <a:moveTo>
                    <a:pt x="2988691" y="7493"/>
                  </a:moveTo>
                  <a:lnTo>
                    <a:pt x="2665095" y="7493"/>
                  </a:lnTo>
                  <a:lnTo>
                    <a:pt x="2574035" y="443738"/>
                  </a:lnTo>
                  <a:lnTo>
                    <a:pt x="2914777" y="443738"/>
                  </a:lnTo>
                  <a:lnTo>
                    <a:pt x="2930271" y="370839"/>
                  </a:lnTo>
                  <a:lnTo>
                    <a:pt x="2676397" y="370839"/>
                  </a:lnTo>
                  <a:lnTo>
                    <a:pt x="2703830" y="252349"/>
                  </a:lnTo>
                  <a:lnTo>
                    <a:pt x="2929763" y="252349"/>
                  </a:lnTo>
                  <a:lnTo>
                    <a:pt x="2944876" y="179450"/>
                  </a:lnTo>
                  <a:lnTo>
                    <a:pt x="2718943" y="179450"/>
                  </a:lnTo>
                  <a:lnTo>
                    <a:pt x="2739771" y="80390"/>
                  </a:lnTo>
                  <a:lnTo>
                    <a:pt x="2973451" y="80390"/>
                  </a:lnTo>
                  <a:lnTo>
                    <a:pt x="2988691" y="7493"/>
                  </a:lnTo>
                  <a:close/>
                </a:path>
                <a:path w="3395979" h="451484">
                  <a:moveTo>
                    <a:pt x="3395599" y="7493"/>
                  </a:moveTo>
                  <a:lnTo>
                    <a:pt x="3072003" y="7493"/>
                  </a:lnTo>
                  <a:lnTo>
                    <a:pt x="2980944" y="443738"/>
                  </a:lnTo>
                  <a:lnTo>
                    <a:pt x="3321684" y="443738"/>
                  </a:lnTo>
                  <a:lnTo>
                    <a:pt x="3337179" y="370839"/>
                  </a:lnTo>
                  <a:lnTo>
                    <a:pt x="3083306" y="370839"/>
                  </a:lnTo>
                  <a:lnTo>
                    <a:pt x="3110738" y="252349"/>
                  </a:lnTo>
                  <a:lnTo>
                    <a:pt x="3336671" y="252349"/>
                  </a:lnTo>
                  <a:lnTo>
                    <a:pt x="3351783" y="179450"/>
                  </a:lnTo>
                  <a:lnTo>
                    <a:pt x="3125851" y="179450"/>
                  </a:lnTo>
                  <a:lnTo>
                    <a:pt x="3146679" y="80390"/>
                  </a:lnTo>
                  <a:lnTo>
                    <a:pt x="3380358" y="80390"/>
                  </a:lnTo>
                  <a:lnTo>
                    <a:pt x="3395599" y="7493"/>
                  </a:lnTo>
                  <a:close/>
                </a:path>
                <a:path w="3395979" h="451484">
                  <a:moveTo>
                    <a:pt x="2620391" y="7493"/>
                  </a:moveTo>
                  <a:lnTo>
                    <a:pt x="2516251" y="7493"/>
                  </a:lnTo>
                  <a:lnTo>
                    <a:pt x="2454656" y="95885"/>
                  </a:lnTo>
                  <a:lnTo>
                    <a:pt x="2413254" y="153543"/>
                  </a:lnTo>
                  <a:lnTo>
                    <a:pt x="2406211" y="164258"/>
                  </a:lnTo>
                  <a:lnTo>
                    <a:pt x="2399585" y="174688"/>
                  </a:lnTo>
                  <a:lnTo>
                    <a:pt x="2393412" y="184832"/>
                  </a:lnTo>
                  <a:lnTo>
                    <a:pt x="2387727" y="194690"/>
                  </a:lnTo>
                  <a:lnTo>
                    <a:pt x="2484081" y="194690"/>
                  </a:lnTo>
                  <a:lnTo>
                    <a:pt x="2620391" y="7493"/>
                  </a:lnTo>
                  <a:close/>
                </a:path>
                <a:path w="3395979" h="451484">
                  <a:moveTo>
                    <a:pt x="1504695" y="7493"/>
                  </a:moveTo>
                  <a:lnTo>
                    <a:pt x="1415033" y="7493"/>
                  </a:lnTo>
                  <a:lnTo>
                    <a:pt x="1323720" y="443738"/>
                  </a:lnTo>
                  <a:lnTo>
                    <a:pt x="1635633" y="443738"/>
                  </a:lnTo>
                  <a:lnTo>
                    <a:pt x="1650745" y="370839"/>
                  </a:lnTo>
                  <a:lnTo>
                    <a:pt x="1428750" y="370839"/>
                  </a:lnTo>
                  <a:lnTo>
                    <a:pt x="1504695" y="7493"/>
                  </a:lnTo>
                  <a:close/>
                </a:path>
              </a:pathLst>
            </a:custGeom>
            <a:solidFill>
              <a:srgbClr val="E3F8F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0842" y="1144651"/>
              <a:ext cx="185928" cy="13817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903219" y="1071626"/>
              <a:ext cx="3395979" cy="451484"/>
            </a:xfrm>
            <a:custGeom>
              <a:avLst/>
              <a:gdLst/>
              <a:ahLst/>
              <a:cxnLst/>
              <a:rect l="l" t="t" r="r" b="b"/>
              <a:pathLst>
                <a:path w="3395979" h="451484">
                  <a:moveTo>
                    <a:pt x="1958340" y="75057"/>
                  </a:moveTo>
                  <a:lnTo>
                    <a:pt x="1898729" y="90328"/>
                  </a:lnTo>
                  <a:lnTo>
                    <a:pt x="1851406" y="136271"/>
                  </a:lnTo>
                  <a:lnTo>
                    <a:pt x="1820433" y="200580"/>
                  </a:lnTo>
                  <a:lnTo>
                    <a:pt x="1810131" y="270890"/>
                  </a:lnTo>
                  <a:lnTo>
                    <a:pt x="1811845" y="292445"/>
                  </a:lnTo>
                  <a:lnTo>
                    <a:pt x="1825561" y="330076"/>
                  </a:lnTo>
                  <a:lnTo>
                    <a:pt x="1852279" y="359463"/>
                  </a:lnTo>
                  <a:lnTo>
                    <a:pt x="1888283" y="374651"/>
                  </a:lnTo>
                  <a:lnTo>
                    <a:pt x="1909571" y="376554"/>
                  </a:lnTo>
                  <a:lnTo>
                    <a:pt x="1927520" y="375054"/>
                  </a:lnTo>
                  <a:lnTo>
                    <a:pt x="1979295" y="352551"/>
                  </a:lnTo>
                  <a:lnTo>
                    <a:pt x="2009886" y="322421"/>
                  </a:lnTo>
                  <a:lnTo>
                    <a:pt x="2034667" y="279908"/>
                  </a:lnTo>
                  <a:lnTo>
                    <a:pt x="2051129" y="231917"/>
                  </a:lnTo>
                  <a:lnTo>
                    <a:pt x="2056638" y="185165"/>
                  </a:lnTo>
                  <a:lnTo>
                    <a:pt x="2054901" y="160756"/>
                  </a:lnTo>
                  <a:lnTo>
                    <a:pt x="2041046" y="120318"/>
                  </a:lnTo>
                  <a:lnTo>
                    <a:pt x="2014114" y="91505"/>
                  </a:lnTo>
                  <a:lnTo>
                    <a:pt x="1978820" y="76888"/>
                  </a:lnTo>
                  <a:lnTo>
                    <a:pt x="1958340" y="75057"/>
                  </a:lnTo>
                  <a:close/>
                </a:path>
                <a:path w="3395979" h="451484">
                  <a:moveTo>
                    <a:pt x="3072003" y="7493"/>
                  </a:moveTo>
                  <a:lnTo>
                    <a:pt x="3395599" y="7493"/>
                  </a:lnTo>
                  <a:lnTo>
                    <a:pt x="3380358" y="80390"/>
                  </a:lnTo>
                  <a:lnTo>
                    <a:pt x="3146679" y="80390"/>
                  </a:lnTo>
                  <a:lnTo>
                    <a:pt x="3125851" y="179450"/>
                  </a:lnTo>
                  <a:lnTo>
                    <a:pt x="3351783" y="179450"/>
                  </a:lnTo>
                  <a:lnTo>
                    <a:pt x="3336671" y="252349"/>
                  </a:lnTo>
                  <a:lnTo>
                    <a:pt x="3110738" y="252349"/>
                  </a:lnTo>
                  <a:lnTo>
                    <a:pt x="3083306" y="370839"/>
                  </a:lnTo>
                  <a:lnTo>
                    <a:pt x="3337179" y="370839"/>
                  </a:lnTo>
                  <a:lnTo>
                    <a:pt x="3321684" y="443738"/>
                  </a:lnTo>
                  <a:lnTo>
                    <a:pt x="2980944" y="443738"/>
                  </a:lnTo>
                  <a:lnTo>
                    <a:pt x="3072003" y="7493"/>
                  </a:lnTo>
                  <a:close/>
                </a:path>
                <a:path w="3395979" h="451484">
                  <a:moveTo>
                    <a:pt x="2665095" y="7493"/>
                  </a:moveTo>
                  <a:lnTo>
                    <a:pt x="2988691" y="7493"/>
                  </a:lnTo>
                  <a:lnTo>
                    <a:pt x="2973451" y="80390"/>
                  </a:lnTo>
                  <a:lnTo>
                    <a:pt x="2739771" y="80390"/>
                  </a:lnTo>
                  <a:lnTo>
                    <a:pt x="2718943" y="179450"/>
                  </a:lnTo>
                  <a:lnTo>
                    <a:pt x="2944876" y="179450"/>
                  </a:lnTo>
                  <a:lnTo>
                    <a:pt x="2929763" y="252349"/>
                  </a:lnTo>
                  <a:lnTo>
                    <a:pt x="2703830" y="252349"/>
                  </a:lnTo>
                  <a:lnTo>
                    <a:pt x="2676397" y="370839"/>
                  </a:lnTo>
                  <a:lnTo>
                    <a:pt x="2930271" y="370839"/>
                  </a:lnTo>
                  <a:lnTo>
                    <a:pt x="2914777" y="443738"/>
                  </a:lnTo>
                  <a:lnTo>
                    <a:pt x="2574035" y="443738"/>
                  </a:lnTo>
                  <a:lnTo>
                    <a:pt x="2665095" y="7493"/>
                  </a:lnTo>
                  <a:close/>
                </a:path>
                <a:path w="3395979" h="451484">
                  <a:moveTo>
                    <a:pt x="2212085" y="7493"/>
                  </a:moveTo>
                  <a:lnTo>
                    <a:pt x="2307590" y="7493"/>
                  </a:lnTo>
                  <a:lnTo>
                    <a:pt x="2361819" y="130683"/>
                  </a:lnTo>
                  <a:lnTo>
                    <a:pt x="2370653" y="151328"/>
                  </a:lnTo>
                  <a:lnTo>
                    <a:pt x="2377916" y="168878"/>
                  </a:lnTo>
                  <a:lnTo>
                    <a:pt x="2383607" y="183332"/>
                  </a:lnTo>
                  <a:lnTo>
                    <a:pt x="2387727" y="194690"/>
                  </a:lnTo>
                  <a:lnTo>
                    <a:pt x="2393412" y="184832"/>
                  </a:lnTo>
                  <a:lnTo>
                    <a:pt x="2399585" y="174688"/>
                  </a:lnTo>
                  <a:lnTo>
                    <a:pt x="2406211" y="164258"/>
                  </a:lnTo>
                  <a:lnTo>
                    <a:pt x="2413254" y="153543"/>
                  </a:lnTo>
                  <a:lnTo>
                    <a:pt x="2454656" y="95885"/>
                  </a:lnTo>
                  <a:lnTo>
                    <a:pt x="2516251" y="7493"/>
                  </a:lnTo>
                  <a:lnTo>
                    <a:pt x="2620391" y="7493"/>
                  </a:lnTo>
                  <a:lnTo>
                    <a:pt x="2420366" y="282194"/>
                  </a:lnTo>
                  <a:lnTo>
                    <a:pt x="2386457" y="443738"/>
                  </a:lnTo>
                  <a:lnTo>
                    <a:pt x="2296922" y="443738"/>
                  </a:lnTo>
                  <a:lnTo>
                    <a:pt x="2332355" y="273812"/>
                  </a:lnTo>
                  <a:lnTo>
                    <a:pt x="2212085" y="7493"/>
                  </a:lnTo>
                  <a:close/>
                </a:path>
                <a:path w="3395979" h="451484">
                  <a:moveTo>
                    <a:pt x="1415033" y="7493"/>
                  </a:moveTo>
                  <a:lnTo>
                    <a:pt x="1504695" y="7493"/>
                  </a:lnTo>
                  <a:lnTo>
                    <a:pt x="1428750" y="370839"/>
                  </a:lnTo>
                  <a:lnTo>
                    <a:pt x="1650745" y="370839"/>
                  </a:lnTo>
                  <a:lnTo>
                    <a:pt x="1635633" y="443738"/>
                  </a:lnTo>
                  <a:lnTo>
                    <a:pt x="1323720" y="443738"/>
                  </a:lnTo>
                  <a:lnTo>
                    <a:pt x="1415033" y="7493"/>
                  </a:lnTo>
                  <a:close/>
                </a:path>
                <a:path w="3395979" h="451484">
                  <a:moveTo>
                    <a:pt x="1005458" y="7493"/>
                  </a:moveTo>
                  <a:lnTo>
                    <a:pt x="1182878" y="7493"/>
                  </a:lnTo>
                  <a:lnTo>
                    <a:pt x="1205281" y="8183"/>
                  </a:lnTo>
                  <a:lnTo>
                    <a:pt x="1257681" y="18541"/>
                  </a:lnTo>
                  <a:lnTo>
                    <a:pt x="1292578" y="43545"/>
                  </a:lnTo>
                  <a:lnTo>
                    <a:pt x="1313370" y="83756"/>
                  </a:lnTo>
                  <a:lnTo>
                    <a:pt x="1317370" y="116966"/>
                  </a:lnTo>
                  <a:lnTo>
                    <a:pt x="1316583" y="133348"/>
                  </a:lnTo>
                  <a:lnTo>
                    <a:pt x="1304670" y="181228"/>
                  </a:lnTo>
                  <a:lnTo>
                    <a:pt x="1282132" y="221126"/>
                  </a:lnTo>
                  <a:lnTo>
                    <a:pt x="1253934" y="247729"/>
                  </a:lnTo>
                  <a:lnTo>
                    <a:pt x="1208039" y="268224"/>
                  </a:lnTo>
                  <a:lnTo>
                    <a:pt x="1162522" y="275707"/>
                  </a:lnTo>
                  <a:lnTo>
                    <a:pt x="1122985" y="277179"/>
                  </a:lnTo>
                  <a:lnTo>
                    <a:pt x="1096264" y="277368"/>
                  </a:lnTo>
                  <a:lnTo>
                    <a:pt x="1038859" y="277368"/>
                  </a:lnTo>
                  <a:lnTo>
                    <a:pt x="1003934" y="443738"/>
                  </a:lnTo>
                  <a:lnTo>
                    <a:pt x="914145" y="443738"/>
                  </a:lnTo>
                  <a:lnTo>
                    <a:pt x="1005458" y="7493"/>
                  </a:lnTo>
                  <a:close/>
                </a:path>
                <a:path w="3395979" h="451484">
                  <a:moveTo>
                    <a:pt x="497713" y="7493"/>
                  </a:moveTo>
                  <a:lnTo>
                    <a:pt x="625729" y="7493"/>
                  </a:lnTo>
                  <a:lnTo>
                    <a:pt x="639064" y="313182"/>
                  </a:lnTo>
                  <a:lnTo>
                    <a:pt x="787907" y="7493"/>
                  </a:lnTo>
                  <a:lnTo>
                    <a:pt x="917320" y="7493"/>
                  </a:lnTo>
                  <a:lnTo>
                    <a:pt x="826007" y="443738"/>
                  </a:lnTo>
                  <a:lnTo>
                    <a:pt x="744093" y="443738"/>
                  </a:lnTo>
                  <a:lnTo>
                    <a:pt x="830199" y="81787"/>
                  </a:lnTo>
                  <a:lnTo>
                    <a:pt x="657859" y="443738"/>
                  </a:lnTo>
                  <a:lnTo>
                    <a:pt x="572643" y="443738"/>
                  </a:lnTo>
                  <a:lnTo>
                    <a:pt x="556894" y="79121"/>
                  </a:lnTo>
                  <a:lnTo>
                    <a:pt x="487553" y="443738"/>
                  </a:lnTo>
                  <a:lnTo>
                    <a:pt x="406654" y="443738"/>
                  </a:lnTo>
                  <a:lnTo>
                    <a:pt x="497713" y="7493"/>
                  </a:lnTo>
                  <a:close/>
                </a:path>
                <a:path w="3395979" h="451484">
                  <a:moveTo>
                    <a:pt x="91059" y="7493"/>
                  </a:moveTo>
                  <a:lnTo>
                    <a:pt x="414655" y="7493"/>
                  </a:lnTo>
                  <a:lnTo>
                    <a:pt x="399415" y="80390"/>
                  </a:lnTo>
                  <a:lnTo>
                    <a:pt x="165735" y="80390"/>
                  </a:lnTo>
                  <a:lnTo>
                    <a:pt x="144906" y="179450"/>
                  </a:lnTo>
                  <a:lnTo>
                    <a:pt x="370840" y="179450"/>
                  </a:lnTo>
                  <a:lnTo>
                    <a:pt x="355727" y="252349"/>
                  </a:lnTo>
                  <a:lnTo>
                    <a:pt x="129793" y="252349"/>
                  </a:lnTo>
                  <a:lnTo>
                    <a:pt x="102362" y="370839"/>
                  </a:lnTo>
                  <a:lnTo>
                    <a:pt x="356234" y="370839"/>
                  </a:lnTo>
                  <a:lnTo>
                    <a:pt x="340741" y="443738"/>
                  </a:lnTo>
                  <a:lnTo>
                    <a:pt x="0" y="443738"/>
                  </a:lnTo>
                  <a:lnTo>
                    <a:pt x="91059" y="7493"/>
                  </a:lnTo>
                  <a:close/>
                </a:path>
                <a:path w="3395979" h="451484">
                  <a:moveTo>
                    <a:pt x="1965452" y="0"/>
                  </a:moveTo>
                  <a:lnTo>
                    <a:pt x="2004000" y="3143"/>
                  </a:lnTo>
                  <a:lnTo>
                    <a:pt x="2069429" y="28289"/>
                  </a:lnTo>
                  <a:lnTo>
                    <a:pt x="2118098" y="77485"/>
                  </a:lnTo>
                  <a:lnTo>
                    <a:pt x="2143053" y="144160"/>
                  </a:lnTo>
                  <a:lnTo>
                    <a:pt x="2146172" y="183641"/>
                  </a:lnTo>
                  <a:lnTo>
                    <a:pt x="2144148" y="217912"/>
                  </a:lnTo>
                  <a:lnTo>
                    <a:pt x="2127956" y="284690"/>
                  </a:lnTo>
                  <a:lnTo>
                    <a:pt x="2096069" y="347678"/>
                  </a:lnTo>
                  <a:lnTo>
                    <a:pt x="2052012" y="397398"/>
                  </a:lnTo>
                  <a:lnTo>
                    <a:pt x="1996910" y="431928"/>
                  </a:lnTo>
                  <a:lnTo>
                    <a:pt x="1933906" y="449316"/>
                  </a:lnTo>
                  <a:lnTo>
                    <a:pt x="1899666" y="451485"/>
                  </a:lnTo>
                  <a:lnTo>
                    <a:pt x="1870402" y="449766"/>
                  </a:lnTo>
                  <a:lnTo>
                    <a:pt x="1819209" y="435947"/>
                  </a:lnTo>
                  <a:lnTo>
                    <a:pt x="1778134" y="409154"/>
                  </a:lnTo>
                  <a:lnTo>
                    <a:pt x="1748797" y="374864"/>
                  </a:lnTo>
                  <a:lnTo>
                    <a:pt x="1731129" y="334712"/>
                  </a:lnTo>
                  <a:lnTo>
                    <a:pt x="1722556" y="293461"/>
                  </a:lnTo>
                  <a:lnTo>
                    <a:pt x="1721484" y="272669"/>
                  </a:lnTo>
                  <a:lnTo>
                    <a:pt x="1722201" y="253071"/>
                  </a:lnTo>
                  <a:lnTo>
                    <a:pt x="1727967" y="212304"/>
                  </a:lnTo>
                  <a:lnTo>
                    <a:pt x="1741640" y="163322"/>
                  </a:lnTo>
                  <a:lnTo>
                    <a:pt x="1764742" y="113411"/>
                  </a:lnTo>
                  <a:lnTo>
                    <a:pt x="1795891" y="71338"/>
                  </a:lnTo>
                  <a:lnTo>
                    <a:pt x="1835134" y="37913"/>
                  </a:lnTo>
                  <a:lnTo>
                    <a:pt x="1882209" y="13769"/>
                  </a:lnTo>
                  <a:lnTo>
                    <a:pt x="1936069" y="1525"/>
                  </a:lnTo>
                  <a:lnTo>
                    <a:pt x="1965452" y="0"/>
                  </a:lnTo>
                  <a:close/>
                </a:path>
              </a:pathLst>
            </a:custGeom>
            <a:ln w="12192">
              <a:solidFill>
                <a:srgbClr val="042E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372614" y="1797050"/>
            <a:ext cx="4507230" cy="484505"/>
            <a:chOff x="2372614" y="1797050"/>
            <a:chExt cx="4507230" cy="48450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156" y="1815083"/>
              <a:ext cx="4488180" cy="4663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378710" y="1803145"/>
              <a:ext cx="4472305" cy="451484"/>
            </a:xfrm>
            <a:custGeom>
              <a:avLst/>
              <a:gdLst/>
              <a:ahLst/>
              <a:cxnLst/>
              <a:rect l="l" t="t" r="r" b="b"/>
              <a:pathLst>
                <a:path w="4472305" h="451485">
                  <a:moveTo>
                    <a:pt x="1125601" y="7492"/>
                  </a:moveTo>
                  <a:lnTo>
                    <a:pt x="1041653" y="7492"/>
                  </a:lnTo>
                  <a:lnTo>
                    <a:pt x="950594" y="443738"/>
                  </a:lnTo>
                  <a:lnTo>
                    <a:pt x="1034161" y="443738"/>
                  </a:lnTo>
                  <a:lnTo>
                    <a:pt x="1095502" y="150621"/>
                  </a:lnTo>
                  <a:lnTo>
                    <a:pt x="1183500" y="150621"/>
                  </a:lnTo>
                  <a:lnTo>
                    <a:pt x="1125601" y="7492"/>
                  </a:lnTo>
                  <a:close/>
                </a:path>
                <a:path w="4472305" h="451485">
                  <a:moveTo>
                    <a:pt x="1183500" y="150621"/>
                  </a:moveTo>
                  <a:lnTo>
                    <a:pt x="1095502" y="150621"/>
                  </a:lnTo>
                  <a:lnTo>
                    <a:pt x="1213357" y="443738"/>
                  </a:lnTo>
                  <a:lnTo>
                    <a:pt x="1297051" y="443738"/>
                  </a:lnTo>
                  <a:lnTo>
                    <a:pt x="1327165" y="299465"/>
                  </a:lnTo>
                  <a:lnTo>
                    <a:pt x="1243711" y="299465"/>
                  </a:lnTo>
                  <a:lnTo>
                    <a:pt x="1183500" y="150621"/>
                  </a:lnTo>
                  <a:close/>
                </a:path>
                <a:path w="4472305" h="451485">
                  <a:moveTo>
                    <a:pt x="1703197" y="7492"/>
                  </a:moveTo>
                  <a:lnTo>
                    <a:pt x="1603502" y="7492"/>
                  </a:lnTo>
                  <a:lnTo>
                    <a:pt x="1356740" y="443738"/>
                  </a:lnTo>
                  <a:lnTo>
                    <a:pt x="1449069" y="443738"/>
                  </a:lnTo>
                  <a:lnTo>
                    <a:pt x="1501393" y="347344"/>
                  </a:lnTo>
                  <a:lnTo>
                    <a:pt x="1758404" y="347344"/>
                  </a:lnTo>
                  <a:lnTo>
                    <a:pt x="1746603" y="274700"/>
                  </a:lnTo>
                  <a:lnTo>
                    <a:pt x="1532636" y="274700"/>
                  </a:lnTo>
                  <a:lnTo>
                    <a:pt x="1638045" y="99059"/>
                  </a:lnTo>
                  <a:lnTo>
                    <a:pt x="1718071" y="99059"/>
                  </a:lnTo>
                  <a:lnTo>
                    <a:pt x="1703197" y="7492"/>
                  </a:lnTo>
                  <a:close/>
                </a:path>
                <a:path w="4472305" h="451485">
                  <a:moveTo>
                    <a:pt x="1758404" y="347344"/>
                  </a:moveTo>
                  <a:lnTo>
                    <a:pt x="1674367" y="347344"/>
                  </a:lnTo>
                  <a:lnTo>
                    <a:pt x="1688973" y="443738"/>
                  </a:lnTo>
                  <a:lnTo>
                    <a:pt x="1774063" y="443738"/>
                  </a:lnTo>
                  <a:lnTo>
                    <a:pt x="1758404" y="347344"/>
                  </a:lnTo>
                  <a:close/>
                </a:path>
                <a:path w="4472305" h="451485">
                  <a:moveTo>
                    <a:pt x="1388110" y="7492"/>
                  </a:moveTo>
                  <a:lnTo>
                    <a:pt x="1304798" y="7492"/>
                  </a:lnTo>
                  <a:lnTo>
                    <a:pt x="1243711" y="299465"/>
                  </a:lnTo>
                  <a:lnTo>
                    <a:pt x="1327165" y="299465"/>
                  </a:lnTo>
                  <a:lnTo>
                    <a:pt x="1388110" y="7492"/>
                  </a:lnTo>
                  <a:close/>
                </a:path>
                <a:path w="4472305" h="451485">
                  <a:moveTo>
                    <a:pt x="1718071" y="99059"/>
                  </a:moveTo>
                  <a:lnTo>
                    <a:pt x="1638045" y="99059"/>
                  </a:lnTo>
                  <a:lnTo>
                    <a:pt x="1663318" y="274700"/>
                  </a:lnTo>
                  <a:lnTo>
                    <a:pt x="1746603" y="274700"/>
                  </a:lnTo>
                  <a:lnTo>
                    <a:pt x="1718071" y="99059"/>
                  </a:lnTo>
                  <a:close/>
                </a:path>
                <a:path w="4472305" h="451485">
                  <a:moveTo>
                    <a:pt x="219075" y="7492"/>
                  </a:moveTo>
                  <a:lnTo>
                    <a:pt x="91058" y="7492"/>
                  </a:lnTo>
                  <a:lnTo>
                    <a:pt x="0" y="443738"/>
                  </a:lnTo>
                  <a:lnTo>
                    <a:pt x="80898" y="443738"/>
                  </a:lnTo>
                  <a:lnTo>
                    <a:pt x="150240" y="79120"/>
                  </a:lnTo>
                  <a:lnTo>
                    <a:pt x="222199" y="79120"/>
                  </a:lnTo>
                  <a:lnTo>
                    <a:pt x="219075" y="7492"/>
                  </a:lnTo>
                  <a:close/>
                </a:path>
                <a:path w="4472305" h="451485">
                  <a:moveTo>
                    <a:pt x="222199" y="79120"/>
                  </a:moveTo>
                  <a:lnTo>
                    <a:pt x="150240" y="79120"/>
                  </a:lnTo>
                  <a:lnTo>
                    <a:pt x="165988" y="443738"/>
                  </a:lnTo>
                  <a:lnTo>
                    <a:pt x="251206" y="443738"/>
                  </a:lnTo>
                  <a:lnTo>
                    <a:pt x="313368" y="313181"/>
                  </a:lnTo>
                  <a:lnTo>
                    <a:pt x="232409" y="313181"/>
                  </a:lnTo>
                  <a:lnTo>
                    <a:pt x="222199" y="79120"/>
                  </a:lnTo>
                  <a:close/>
                </a:path>
                <a:path w="4472305" h="451485">
                  <a:moveTo>
                    <a:pt x="495115" y="81787"/>
                  </a:moveTo>
                  <a:lnTo>
                    <a:pt x="423544" y="81787"/>
                  </a:lnTo>
                  <a:lnTo>
                    <a:pt x="337438" y="443738"/>
                  </a:lnTo>
                  <a:lnTo>
                    <a:pt x="419353" y="443738"/>
                  </a:lnTo>
                  <a:lnTo>
                    <a:pt x="495115" y="81787"/>
                  </a:lnTo>
                  <a:close/>
                </a:path>
                <a:path w="4472305" h="451485">
                  <a:moveTo>
                    <a:pt x="822325" y="7492"/>
                  </a:moveTo>
                  <a:lnTo>
                    <a:pt x="722629" y="7492"/>
                  </a:lnTo>
                  <a:lnTo>
                    <a:pt x="475869" y="443738"/>
                  </a:lnTo>
                  <a:lnTo>
                    <a:pt x="568197" y="443738"/>
                  </a:lnTo>
                  <a:lnTo>
                    <a:pt x="620521" y="347344"/>
                  </a:lnTo>
                  <a:lnTo>
                    <a:pt x="877532" y="347344"/>
                  </a:lnTo>
                  <a:lnTo>
                    <a:pt x="865731" y="274700"/>
                  </a:lnTo>
                  <a:lnTo>
                    <a:pt x="651763" y="274700"/>
                  </a:lnTo>
                  <a:lnTo>
                    <a:pt x="757173" y="99059"/>
                  </a:lnTo>
                  <a:lnTo>
                    <a:pt x="837199" y="99059"/>
                  </a:lnTo>
                  <a:lnTo>
                    <a:pt x="822325" y="7492"/>
                  </a:lnTo>
                  <a:close/>
                </a:path>
                <a:path w="4472305" h="451485">
                  <a:moveTo>
                    <a:pt x="877532" y="347344"/>
                  </a:moveTo>
                  <a:lnTo>
                    <a:pt x="793495" y="347344"/>
                  </a:lnTo>
                  <a:lnTo>
                    <a:pt x="808101" y="443738"/>
                  </a:lnTo>
                  <a:lnTo>
                    <a:pt x="893190" y="443738"/>
                  </a:lnTo>
                  <a:lnTo>
                    <a:pt x="877532" y="347344"/>
                  </a:lnTo>
                  <a:close/>
                </a:path>
                <a:path w="4472305" h="451485">
                  <a:moveTo>
                    <a:pt x="510666" y="7492"/>
                  </a:moveTo>
                  <a:lnTo>
                    <a:pt x="381253" y="7492"/>
                  </a:lnTo>
                  <a:lnTo>
                    <a:pt x="232409" y="313181"/>
                  </a:lnTo>
                  <a:lnTo>
                    <a:pt x="313368" y="313181"/>
                  </a:lnTo>
                  <a:lnTo>
                    <a:pt x="423544" y="81787"/>
                  </a:lnTo>
                  <a:lnTo>
                    <a:pt x="495115" y="81787"/>
                  </a:lnTo>
                  <a:lnTo>
                    <a:pt x="510666" y="7492"/>
                  </a:lnTo>
                  <a:close/>
                </a:path>
                <a:path w="4472305" h="451485">
                  <a:moveTo>
                    <a:pt x="837199" y="99059"/>
                  </a:moveTo>
                  <a:lnTo>
                    <a:pt x="757173" y="99059"/>
                  </a:lnTo>
                  <a:lnTo>
                    <a:pt x="782446" y="274700"/>
                  </a:lnTo>
                  <a:lnTo>
                    <a:pt x="865731" y="274700"/>
                  </a:lnTo>
                  <a:lnTo>
                    <a:pt x="837199" y="99059"/>
                  </a:lnTo>
                  <a:close/>
                </a:path>
                <a:path w="4472305" h="451485">
                  <a:moveTo>
                    <a:pt x="4330572" y="80390"/>
                  </a:moveTo>
                  <a:lnTo>
                    <a:pt x="4240911" y="80390"/>
                  </a:lnTo>
                  <a:lnTo>
                    <a:pt x="4164711" y="443738"/>
                  </a:lnTo>
                  <a:lnTo>
                    <a:pt x="4254626" y="443738"/>
                  </a:lnTo>
                  <a:lnTo>
                    <a:pt x="4330572" y="80390"/>
                  </a:lnTo>
                  <a:close/>
                </a:path>
                <a:path w="4472305" h="451485">
                  <a:moveTo>
                    <a:pt x="4471923" y="7492"/>
                  </a:moveTo>
                  <a:lnTo>
                    <a:pt x="4128135" y="7492"/>
                  </a:lnTo>
                  <a:lnTo>
                    <a:pt x="4113022" y="80390"/>
                  </a:lnTo>
                  <a:lnTo>
                    <a:pt x="4456811" y="80390"/>
                  </a:lnTo>
                  <a:lnTo>
                    <a:pt x="4471923" y="7492"/>
                  </a:lnTo>
                  <a:close/>
                </a:path>
                <a:path w="4472305" h="451485">
                  <a:moveTo>
                    <a:pt x="2717673" y="7492"/>
                  </a:moveTo>
                  <a:lnTo>
                    <a:pt x="2394077" y="7492"/>
                  </a:lnTo>
                  <a:lnTo>
                    <a:pt x="2303017" y="443738"/>
                  </a:lnTo>
                  <a:lnTo>
                    <a:pt x="2643759" y="443738"/>
                  </a:lnTo>
                  <a:lnTo>
                    <a:pt x="2659253" y="370839"/>
                  </a:lnTo>
                  <a:lnTo>
                    <a:pt x="2405379" y="370839"/>
                  </a:lnTo>
                  <a:lnTo>
                    <a:pt x="2432812" y="252349"/>
                  </a:lnTo>
                  <a:lnTo>
                    <a:pt x="2658744" y="252349"/>
                  </a:lnTo>
                  <a:lnTo>
                    <a:pt x="2673857" y="179450"/>
                  </a:lnTo>
                  <a:lnTo>
                    <a:pt x="2447925" y="179450"/>
                  </a:lnTo>
                  <a:lnTo>
                    <a:pt x="2468753" y="80390"/>
                  </a:lnTo>
                  <a:lnTo>
                    <a:pt x="2702432" y="80390"/>
                  </a:lnTo>
                  <a:lnTo>
                    <a:pt x="2717673" y="7492"/>
                  </a:lnTo>
                  <a:close/>
                </a:path>
                <a:path w="4472305" h="451485">
                  <a:moveTo>
                    <a:pt x="2928747" y="7492"/>
                  </a:moveTo>
                  <a:lnTo>
                    <a:pt x="2800730" y="7492"/>
                  </a:lnTo>
                  <a:lnTo>
                    <a:pt x="2709672" y="443738"/>
                  </a:lnTo>
                  <a:lnTo>
                    <a:pt x="2790570" y="443738"/>
                  </a:lnTo>
                  <a:lnTo>
                    <a:pt x="2859913" y="79120"/>
                  </a:lnTo>
                  <a:lnTo>
                    <a:pt x="2931871" y="79120"/>
                  </a:lnTo>
                  <a:lnTo>
                    <a:pt x="2928747" y="7492"/>
                  </a:lnTo>
                  <a:close/>
                </a:path>
                <a:path w="4472305" h="451485">
                  <a:moveTo>
                    <a:pt x="2931871" y="79120"/>
                  </a:moveTo>
                  <a:lnTo>
                    <a:pt x="2859913" y="79120"/>
                  </a:lnTo>
                  <a:lnTo>
                    <a:pt x="2875661" y="443738"/>
                  </a:lnTo>
                  <a:lnTo>
                    <a:pt x="2960878" y="443738"/>
                  </a:lnTo>
                  <a:lnTo>
                    <a:pt x="3023040" y="313181"/>
                  </a:lnTo>
                  <a:lnTo>
                    <a:pt x="2942081" y="313181"/>
                  </a:lnTo>
                  <a:lnTo>
                    <a:pt x="2931871" y="79120"/>
                  </a:lnTo>
                  <a:close/>
                </a:path>
                <a:path w="4472305" h="451485">
                  <a:moveTo>
                    <a:pt x="3204787" y="81787"/>
                  </a:moveTo>
                  <a:lnTo>
                    <a:pt x="3133216" y="81787"/>
                  </a:lnTo>
                  <a:lnTo>
                    <a:pt x="3047111" y="443738"/>
                  </a:lnTo>
                  <a:lnTo>
                    <a:pt x="3129026" y="443738"/>
                  </a:lnTo>
                  <a:lnTo>
                    <a:pt x="3204787" y="81787"/>
                  </a:lnTo>
                  <a:close/>
                </a:path>
                <a:path w="4472305" h="451485">
                  <a:moveTo>
                    <a:pt x="3632073" y="7492"/>
                  </a:moveTo>
                  <a:lnTo>
                    <a:pt x="3308477" y="7492"/>
                  </a:lnTo>
                  <a:lnTo>
                    <a:pt x="3217417" y="443738"/>
                  </a:lnTo>
                  <a:lnTo>
                    <a:pt x="3558159" y="443738"/>
                  </a:lnTo>
                  <a:lnTo>
                    <a:pt x="3573653" y="370839"/>
                  </a:lnTo>
                  <a:lnTo>
                    <a:pt x="3319779" y="370839"/>
                  </a:lnTo>
                  <a:lnTo>
                    <a:pt x="3347212" y="252349"/>
                  </a:lnTo>
                  <a:lnTo>
                    <a:pt x="3573144" y="252349"/>
                  </a:lnTo>
                  <a:lnTo>
                    <a:pt x="3588257" y="179450"/>
                  </a:lnTo>
                  <a:lnTo>
                    <a:pt x="3362325" y="179450"/>
                  </a:lnTo>
                  <a:lnTo>
                    <a:pt x="3383153" y="80390"/>
                  </a:lnTo>
                  <a:lnTo>
                    <a:pt x="3616832" y="80390"/>
                  </a:lnTo>
                  <a:lnTo>
                    <a:pt x="3632073" y="7492"/>
                  </a:lnTo>
                  <a:close/>
                </a:path>
                <a:path w="4472305" h="451485">
                  <a:moveTo>
                    <a:pt x="3801744" y="7492"/>
                  </a:moveTo>
                  <a:lnTo>
                    <a:pt x="3717798" y="7492"/>
                  </a:lnTo>
                  <a:lnTo>
                    <a:pt x="3626739" y="443738"/>
                  </a:lnTo>
                  <a:lnTo>
                    <a:pt x="3710304" y="443738"/>
                  </a:lnTo>
                  <a:lnTo>
                    <a:pt x="3771645" y="150621"/>
                  </a:lnTo>
                  <a:lnTo>
                    <a:pt x="3859644" y="150621"/>
                  </a:lnTo>
                  <a:lnTo>
                    <a:pt x="3801744" y="7492"/>
                  </a:lnTo>
                  <a:close/>
                </a:path>
                <a:path w="4472305" h="451485">
                  <a:moveTo>
                    <a:pt x="3859644" y="150621"/>
                  </a:moveTo>
                  <a:lnTo>
                    <a:pt x="3771645" y="150621"/>
                  </a:lnTo>
                  <a:lnTo>
                    <a:pt x="3889502" y="443738"/>
                  </a:lnTo>
                  <a:lnTo>
                    <a:pt x="3973194" y="443738"/>
                  </a:lnTo>
                  <a:lnTo>
                    <a:pt x="4003309" y="299465"/>
                  </a:lnTo>
                  <a:lnTo>
                    <a:pt x="3919854" y="299465"/>
                  </a:lnTo>
                  <a:lnTo>
                    <a:pt x="3859644" y="150621"/>
                  </a:lnTo>
                  <a:close/>
                </a:path>
                <a:path w="4472305" h="451485">
                  <a:moveTo>
                    <a:pt x="3220339" y="7492"/>
                  </a:moveTo>
                  <a:lnTo>
                    <a:pt x="3090926" y="7492"/>
                  </a:lnTo>
                  <a:lnTo>
                    <a:pt x="2942081" y="313181"/>
                  </a:lnTo>
                  <a:lnTo>
                    <a:pt x="3023040" y="313181"/>
                  </a:lnTo>
                  <a:lnTo>
                    <a:pt x="3133216" y="81787"/>
                  </a:lnTo>
                  <a:lnTo>
                    <a:pt x="3204787" y="81787"/>
                  </a:lnTo>
                  <a:lnTo>
                    <a:pt x="3220339" y="7492"/>
                  </a:lnTo>
                  <a:close/>
                </a:path>
                <a:path w="4472305" h="451485">
                  <a:moveTo>
                    <a:pt x="4064254" y="7492"/>
                  </a:moveTo>
                  <a:lnTo>
                    <a:pt x="3980941" y="7492"/>
                  </a:lnTo>
                  <a:lnTo>
                    <a:pt x="3919854" y="299465"/>
                  </a:lnTo>
                  <a:lnTo>
                    <a:pt x="4003309" y="299465"/>
                  </a:lnTo>
                  <a:lnTo>
                    <a:pt x="4064254" y="7492"/>
                  </a:lnTo>
                  <a:close/>
                </a:path>
                <a:path w="4472305" h="451485">
                  <a:moveTo>
                    <a:pt x="2101088" y="0"/>
                  </a:moveTo>
                  <a:lnTo>
                    <a:pt x="2030396" y="9651"/>
                  </a:lnTo>
                  <a:lnTo>
                    <a:pt x="1969515" y="38734"/>
                  </a:lnTo>
                  <a:lnTo>
                    <a:pt x="1919922" y="85342"/>
                  </a:lnTo>
                  <a:lnTo>
                    <a:pt x="1883155" y="147574"/>
                  </a:lnTo>
                  <a:lnTo>
                    <a:pt x="1864232" y="207311"/>
                  </a:lnTo>
                  <a:lnTo>
                    <a:pt x="1857882" y="269620"/>
                  </a:lnTo>
                  <a:lnTo>
                    <a:pt x="1861571" y="314321"/>
                  </a:lnTo>
                  <a:lnTo>
                    <a:pt x="1872630" y="353377"/>
                  </a:lnTo>
                  <a:lnTo>
                    <a:pt x="1891047" y="386814"/>
                  </a:lnTo>
                  <a:lnTo>
                    <a:pt x="1940790" y="430656"/>
                  </a:lnTo>
                  <a:lnTo>
                    <a:pt x="2002893" y="448944"/>
                  </a:lnTo>
                  <a:lnTo>
                    <a:pt x="2041016" y="451230"/>
                  </a:lnTo>
                  <a:lnTo>
                    <a:pt x="2066903" y="450256"/>
                  </a:lnTo>
                  <a:lnTo>
                    <a:pt x="2118008" y="442497"/>
                  </a:lnTo>
                  <a:lnTo>
                    <a:pt x="2167326" y="427593"/>
                  </a:lnTo>
                  <a:lnTo>
                    <a:pt x="2209617" y="408733"/>
                  </a:lnTo>
                  <a:lnTo>
                    <a:pt x="2232424" y="376174"/>
                  </a:lnTo>
                  <a:lnTo>
                    <a:pt x="2043049" y="376174"/>
                  </a:lnTo>
                  <a:lnTo>
                    <a:pt x="2020401" y="374530"/>
                  </a:lnTo>
                  <a:lnTo>
                    <a:pt x="1983773" y="361386"/>
                  </a:lnTo>
                  <a:lnTo>
                    <a:pt x="1951085" y="316372"/>
                  </a:lnTo>
                  <a:lnTo>
                    <a:pt x="1944877" y="268477"/>
                  </a:lnTo>
                  <a:lnTo>
                    <a:pt x="1946144" y="241022"/>
                  </a:lnTo>
                  <a:lnTo>
                    <a:pt x="1956343" y="189396"/>
                  </a:lnTo>
                  <a:lnTo>
                    <a:pt x="1976590" y="143077"/>
                  </a:lnTo>
                  <a:lnTo>
                    <a:pt x="2005026" y="108112"/>
                  </a:lnTo>
                  <a:lnTo>
                    <a:pt x="2040844" y="85342"/>
                  </a:lnTo>
                  <a:lnTo>
                    <a:pt x="2080710" y="74050"/>
                  </a:lnTo>
                  <a:lnTo>
                    <a:pt x="2101977" y="72643"/>
                  </a:lnTo>
                  <a:lnTo>
                    <a:pt x="2256292" y="72643"/>
                  </a:lnTo>
                  <a:lnTo>
                    <a:pt x="2243304" y="54673"/>
                  </a:lnTo>
                  <a:lnTo>
                    <a:pt x="2222373" y="35051"/>
                  </a:lnTo>
                  <a:lnTo>
                    <a:pt x="2197653" y="19716"/>
                  </a:lnTo>
                  <a:lnTo>
                    <a:pt x="2169207" y="8762"/>
                  </a:lnTo>
                  <a:lnTo>
                    <a:pt x="2137023" y="2190"/>
                  </a:lnTo>
                  <a:lnTo>
                    <a:pt x="2101088" y="0"/>
                  </a:lnTo>
                  <a:close/>
                </a:path>
                <a:path w="4472305" h="451485">
                  <a:moveTo>
                    <a:pt x="2267204" y="210692"/>
                  </a:moveTo>
                  <a:lnTo>
                    <a:pt x="2071877" y="210692"/>
                  </a:lnTo>
                  <a:lnTo>
                    <a:pt x="2056764" y="283717"/>
                  </a:lnTo>
                  <a:lnTo>
                    <a:pt x="2168016" y="283717"/>
                  </a:lnTo>
                  <a:lnTo>
                    <a:pt x="2154681" y="348488"/>
                  </a:lnTo>
                  <a:lnTo>
                    <a:pt x="2116927" y="363757"/>
                  </a:lnTo>
                  <a:lnTo>
                    <a:pt x="2072306" y="374157"/>
                  </a:lnTo>
                  <a:lnTo>
                    <a:pt x="2043049" y="376174"/>
                  </a:lnTo>
                  <a:lnTo>
                    <a:pt x="2232424" y="376174"/>
                  </a:lnTo>
                  <a:lnTo>
                    <a:pt x="2267204" y="210692"/>
                  </a:lnTo>
                  <a:close/>
                </a:path>
                <a:path w="4472305" h="451485">
                  <a:moveTo>
                    <a:pt x="2256292" y="72643"/>
                  </a:moveTo>
                  <a:lnTo>
                    <a:pt x="2101977" y="72643"/>
                  </a:lnTo>
                  <a:lnTo>
                    <a:pt x="2119782" y="73810"/>
                  </a:lnTo>
                  <a:lnTo>
                    <a:pt x="2136028" y="77311"/>
                  </a:lnTo>
                  <a:lnTo>
                    <a:pt x="2175148" y="101863"/>
                  </a:lnTo>
                  <a:lnTo>
                    <a:pt x="2199259" y="147065"/>
                  </a:lnTo>
                  <a:lnTo>
                    <a:pt x="2282952" y="137540"/>
                  </a:lnTo>
                  <a:lnTo>
                    <a:pt x="2273593" y="105917"/>
                  </a:lnTo>
                  <a:lnTo>
                    <a:pt x="2260366" y="78279"/>
                  </a:lnTo>
                  <a:lnTo>
                    <a:pt x="2256292" y="72643"/>
                  </a:lnTo>
                  <a:close/>
                </a:path>
              </a:pathLst>
            </a:custGeom>
            <a:solidFill>
              <a:srgbClr val="E3F8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78710" y="1803145"/>
              <a:ext cx="4472305" cy="451484"/>
            </a:xfrm>
            <a:custGeom>
              <a:avLst/>
              <a:gdLst/>
              <a:ahLst/>
              <a:cxnLst/>
              <a:rect l="l" t="t" r="r" b="b"/>
              <a:pathLst>
                <a:path w="4472305" h="451485">
                  <a:moveTo>
                    <a:pt x="1638045" y="99059"/>
                  </a:moveTo>
                  <a:lnTo>
                    <a:pt x="1532636" y="274700"/>
                  </a:lnTo>
                  <a:lnTo>
                    <a:pt x="1663318" y="274700"/>
                  </a:lnTo>
                  <a:lnTo>
                    <a:pt x="1638045" y="99059"/>
                  </a:lnTo>
                  <a:close/>
                </a:path>
                <a:path w="4472305" h="451485">
                  <a:moveTo>
                    <a:pt x="757173" y="99059"/>
                  </a:moveTo>
                  <a:lnTo>
                    <a:pt x="651763" y="274700"/>
                  </a:lnTo>
                  <a:lnTo>
                    <a:pt x="782446" y="274700"/>
                  </a:lnTo>
                  <a:lnTo>
                    <a:pt x="757173" y="99059"/>
                  </a:lnTo>
                  <a:close/>
                </a:path>
                <a:path w="4472305" h="451485">
                  <a:moveTo>
                    <a:pt x="4128135" y="7492"/>
                  </a:moveTo>
                  <a:lnTo>
                    <a:pt x="4471923" y="7492"/>
                  </a:lnTo>
                  <a:lnTo>
                    <a:pt x="4456811" y="80390"/>
                  </a:lnTo>
                  <a:lnTo>
                    <a:pt x="4330572" y="80390"/>
                  </a:lnTo>
                  <a:lnTo>
                    <a:pt x="4254626" y="443738"/>
                  </a:lnTo>
                  <a:lnTo>
                    <a:pt x="4164711" y="443738"/>
                  </a:lnTo>
                  <a:lnTo>
                    <a:pt x="4240911" y="80390"/>
                  </a:lnTo>
                  <a:lnTo>
                    <a:pt x="4113022" y="80390"/>
                  </a:lnTo>
                  <a:lnTo>
                    <a:pt x="4128135" y="7492"/>
                  </a:lnTo>
                  <a:close/>
                </a:path>
                <a:path w="4472305" h="451485">
                  <a:moveTo>
                    <a:pt x="3717798" y="7492"/>
                  </a:moveTo>
                  <a:lnTo>
                    <a:pt x="3801744" y="7492"/>
                  </a:lnTo>
                  <a:lnTo>
                    <a:pt x="3919854" y="299465"/>
                  </a:lnTo>
                  <a:lnTo>
                    <a:pt x="3980941" y="7492"/>
                  </a:lnTo>
                  <a:lnTo>
                    <a:pt x="4064254" y="7492"/>
                  </a:lnTo>
                  <a:lnTo>
                    <a:pt x="3973194" y="443738"/>
                  </a:lnTo>
                  <a:lnTo>
                    <a:pt x="3889502" y="443738"/>
                  </a:lnTo>
                  <a:lnTo>
                    <a:pt x="3771645" y="150621"/>
                  </a:lnTo>
                  <a:lnTo>
                    <a:pt x="3710304" y="443738"/>
                  </a:lnTo>
                  <a:lnTo>
                    <a:pt x="3626739" y="443738"/>
                  </a:lnTo>
                  <a:lnTo>
                    <a:pt x="3717798" y="7492"/>
                  </a:lnTo>
                  <a:close/>
                </a:path>
                <a:path w="4472305" h="451485">
                  <a:moveTo>
                    <a:pt x="3308477" y="7492"/>
                  </a:moveTo>
                  <a:lnTo>
                    <a:pt x="3632073" y="7492"/>
                  </a:lnTo>
                  <a:lnTo>
                    <a:pt x="3616832" y="80390"/>
                  </a:lnTo>
                  <a:lnTo>
                    <a:pt x="3383153" y="80390"/>
                  </a:lnTo>
                  <a:lnTo>
                    <a:pt x="3362325" y="179450"/>
                  </a:lnTo>
                  <a:lnTo>
                    <a:pt x="3588257" y="179450"/>
                  </a:lnTo>
                  <a:lnTo>
                    <a:pt x="3573144" y="252349"/>
                  </a:lnTo>
                  <a:lnTo>
                    <a:pt x="3347212" y="252349"/>
                  </a:lnTo>
                  <a:lnTo>
                    <a:pt x="3319779" y="370839"/>
                  </a:lnTo>
                  <a:lnTo>
                    <a:pt x="3573653" y="370839"/>
                  </a:lnTo>
                  <a:lnTo>
                    <a:pt x="3558159" y="443738"/>
                  </a:lnTo>
                  <a:lnTo>
                    <a:pt x="3217417" y="443738"/>
                  </a:lnTo>
                  <a:lnTo>
                    <a:pt x="3308477" y="7492"/>
                  </a:lnTo>
                  <a:close/>
                </a:path>
                <a:path w="4472305" h="451485">
                  <a:moveTo>
                    <a:pt x="2800730" y="7492"/>
                  </a:moveTo>
                  <a:lnTo>
                    <a:pt x="2928747" y="7492"/>
                  </a:lnTo>
                  <a:lnTo>
                    <a:pt x="2942081" y="313181"/>
                  </a:lnTo>
                  <a:lnTo>
                    <a:pt x="3090926" y="7492"/>
                  </a:lnTo>
                  <a:lnTo>
                    <a:pt x="3220339" y="7492"/>
                  </a:lnTo>
                  <a:lnTo>
                    <a:pt x="3129026" y="443738"/>
                  </a:lnTo>
                  <a:lnTo>
                    <a:pt x="3047111" y="443738"/>
                  </a:lnTo>
                  <a:lnTo>
                    <a:pt x="3133216" y="81787"/>
                  </a:lnTo>
                  <a:lnTo>
                    <a:pt x="2960878" y="443738"/>
                  </a:lnTo>
                  <a:lnTo>
                    <a:pt x="2875661" y="443738"/>
                  </a:lnTo>
                  <a:lnTo>
                    <a:pt x="2859913" y="79120"/>
                  </a:lnTo>
                  <a:lnTo>
                    <a:pt x="2790570" y="443738"/>
                  </a:lnTo>
                  <a:lnTo>
                    <a:pt x="2709672" y="443738"/>
                  </a:lnTo>
                  <a:lnTo>
                    <a:pt x="2800730" y="7492"/>
                  </a:lnTo>
                  <a:close/>
                </a:path>
                <a:path w="4472305" h="451485">
                  <a:moveTo>
                    <a:pt x="2394077" y="7492"/>
                  </a:moveTo>
                  <a:lnTo>
                    <a:pt x="2717673" y="7492"/>
                  </a:lnTo>
                  <a:lnTo>
                    <a:pt x="2702432" y="80390"/>
                  </a:lnTo>
                  <a:lnTo>
                    <a:pt x="2468753" y="80390"/>
                  </a:lnTo>
                  <a:lnTo>
                    <a:pt x="2447925" y="179450"/>
                  </a:lnTo>
                  <a:lnTo>
                    <a:pt x="2673857" y="179450"/>
                  </a:lnTo>
                  <a:lnTo>
                    <a:pt x="2658744" y="252349"/>
                  </a:lnTo>
                  <a:lnTo>
                    <a:pt x="2432812" y="252349"/>
                  </a:lnTo>
                  <a:lnTo>
                    <a:pt x="2405379" y="370839"/>
                  </a:lnTo>
                  <a:lnTo>
                    <a:pt x="2659253" y="370839"/>
                  </a:lnTo>
                  <a:lnTo>
                    <a:pt x="2643759" y="443738"/>
                  </a:lnTo>
                  <a:lnTo>
                    <a:pt x="2303017" y="443738"/>
                  </a:lnTo>
                  <a:lnTo>
                    <a:pt x="2394077" y="7492"/>
                  </a:lnTo>
                  <a:close/>
                </a:path>
                <a:path w="4472305" h="451485">
                  <a:moveTo>
                    <a:pt x="1603502" y="7492"/>
                  </a:moveTo>
                  <a:lnTo>
                    <a:pt x="1703197" y="7492"/>
                  </a:lnTo>
                  <a:lnTo>
                    <a:pt x="1774063" y="443738"/>
                  </a:lnTo>
                  <a:lnTo>
                    <a:pt x="1688973" y="443738"/>
                  </a:lnTo>
                  <a:lnTo>
                    <a:pt x="1674367" y="347344"/>
                  </a:lnTo>
                  <a:lnTo>
                    <a:pt x="1501393" y="347344"/>
                  </a:lnTo>
                  <a:lnTo>
                    <a:pt x="1449069" y="443738"/>
                  </a:lnTo>
                  <a:lnTo>
                    <a:pt x="1356740" y="443738"/>
                  </a:lnTo>
                  <a:lnTo>
                    <a:pt x="1603502" y="7492"/>
                  </a:lnTo>
                  <a:close/>
                </a:path>
                <a:path w="4472305" h="451485">
                  <a:moveTo>
                    <a:pt x="1041653" y="7492"/>
                  </a:moveTo>
                  <a:lnTo>
                    <a:pt x="1125601" y="7492"/>
                  </a:lnTo>
                  <a:lnTo>
                    <a:pt x="1243711" y="299465"/>
                  </a:lnTo>
                  <a:lnTo>
                    <a:pt x="1304798" y="7492"/>
                  </a:lnTo>
                  <a:lnTo>
                    <a:pt x="1388110" y="7492"/>
                  </a:lnTo>
                  <a:lnTo>
                    <a:pt x="1297051" y="443738"/>
                  </a:lnTo>
                  <a:lnTo>
                    <a:pt x="1213357" y="443738"/>
                  </a:lnTo>
                  <a:lnTo>
                    <a:pt x="1095502" y="150621"/>
                  </a:lnTo>
                  <a:lnTo>
                    <a:pt x="1034161" y="443738"/>
                  </a:lnTo>
                  <a:lnTo>
                    <a:pt x="950594" y="443738"/>
                  </a:lnTo>
                  <a:lnTo>
                    <a:pt x="1041653" y="7492"/>
                  </a:lnTo>
                  <a:close/>
                </a:path>
                <a:path w="4472305" h="451485">
                  <a:moveTo>
                    <a:pt x="722629" y="7492"/>
                  </a:moveTo>
                  <a:lnTo>
                    <a:pt x="822325" y="7492"/>
                  </a:lnTo>
                  <a:lnTo>
                    <a:pt x="893190" y="443738"/>
                  </a:lnTo>
                  <a:lnTo>
                    <a:pt x="808101" y="443738"/>
                  </a:lnTo>
                  <a:lnTo>
                    <a:pt x="793495" y="347344"/>
                  </a:lnTo>
                  <a:lnTo>
                    <a:pt x="620521" y="347344"/>
                  </a:lnTo>
                  <a:lnTo>
                    <a:pt x="568197" y="443738"/>
                  </a:lnTo>
                  <a:lnTo>
                    <a:pt x="475869" y="443738"/>
                  </a:lnTo>
                  <a:lnTo>
                    <a:pt x="722629" y="7492"/>
                  </a:lnTo>
                  <a:close/>
                </a:path>
                <a:path w="4472305" h="451485">
                  <a:moveTo>
                    <a:pt x="91058" y="7492"/>
                  </a:moveTo>
                  <a:lnTo>
                    <a:pt x="219075" y="7492"/>
                  </a:lnTo>
                  <a:lnTo>
                    <a:pt x="232409" y="313181"/>
                  </a:lnTo>
                  <a:lnTo>
                    <a:pt x="381253" y="7492"/>
                  </a:lnTo>
                  <a:lnTo>
                    <a:pt x="510666" y="7492"/>
                  </a:lnTo>
                  <a:lnTo>
                    <a:pt x="419353" y="443738"/>
                  </a:lnTo>
                  <a:lnTo>
                    <a:pt x="337438" y="443738"/>
                  </a:lnTo>
                  <a:lnTo>
                    <a:pt x="423544" y="81787"/>
                  </a:lnTo>
                  <a:lnTo>
                    <a:pt x="251206" y="443738"/>
                  </a:lnTo>
                  <a:lnTo>
                    <a:pt x="165988" y="443738"/>
                  </a:lnTo>
                  <a:lnTo>
                    <a:pt x="150240" y="79120"/>
                  </a:lnTo>
                  <a:lnTo>
                    <a:pt x="80898" y="443738"/>
                  </a:lnTo>
                  <a:lnTo>
                    <a:pt x="0" y="443738"/>
                  </a:lnTo>
                  <a:lnTo>
                    <a:pt x="91058" y="7492"/>
                  </a:lnTo>
                  <a:close/>
                </a:path>
                <a:path w="4472305" h="451485">
                  <a:moveTo>
                    <a:pt x="2101088" y="0"/>
                  </a:moveTo>
                  <a:lnTo>
                    <a:pt x="2169207" y="8762"/>
                  </a:lnTo>
                  <a:lnTo>
                    <a:pt x="2222373" y="35051"/>
                  </a:lnTo>
                  <a:lnTo>
                    <a:pt x="2260377" y="78295"/>
                  </a:lnTo>
                  <a:lnTo>
                    <a:pt x="2282952" y="137540"/>
                  </a:lnTo>
                  <a:lnTo>
                    <a:pt x="2199259" y="147065"/>
                  </a:lnTo>
                  <a:lnTo>
                    <a:pt x="2192952" y="129728"/>
                  </a:lnTo>
                  <a:lnTo>
                    <a:pt x="2184907" y="114665"/>
                  </a:lnTo>
                  <a:lnTo>
                    <a:pt x="2150679" y="83145"/>
                  </a:lnTo>
                  <a:lnTo>
                    <a:pt x="2101977" y="72643"/>
                  </a:lnTo>
                  <a:lnTo>
                    <a:pt x="2080710" y="74050"/>
                  </a:lnTo>
                  <a:lnTo>
                    <a:pt x="2040844" y="85342"/>
                  </a:lnTo>
                  <a:lnTo>
                    <a:pt x="2005026" y="108112"/>
                  </a:lnTo>
                  <a:lnTo>
                    <a:pt x="1976590" y="143077"/>
                  </a:lnTo>
                  <a:lnTo>
                    <a:pt x="1956343" y="189396"/>
                  </a:lnTo>
                  <a:lnTo>
                    <a:pt x="1946144" y="241022"/>
                  </a:lnTo>
                  <a:lnTo>
                    <a:pt x="1944877" y="268477"/>
                  </a:lnTo>
                  <a:lnTo>
                    <a:pt x="1946427" y="294217"/>
                  </a:lnTo>
                  <a:lnTo>
                    <a:pt x="1958861" y="334932"/>
                  </a:lnTo>
                  <a:lnTo>
                    <a:pt x="2000646" y="369601"/>
                  </a:lnTo>
                  <a:lnTo>
                    <a:pt x="2043049" y="376174"/>
                  </a:lnTo>
                  <a:lnTo>
                    <a:pt x="2057600" y="375671"/>
                  </a:lnTo>
                  <a:lnTo>
                    <a:pt x="2102230" y="368045"/>
                  </a:lnTo>
                  <a:lnTo>
                    <a:pt x="2143128" y="353990"/>
                  </a:lnTo>
                  <a:lnTo>
                    <a:pt x="2168016" y="283717"/>
                  </a:lnTo>
                  <a:lnTo>
                    <a:pt x="2056764" y="283717"/>
                  </a:lnTo>
                  <a:lnTo>
                    <a:pt x="2071877" y="210692"/>
                  </a:lnTo>
                  <a:lnTo>
                    <a:pt x="2267204" y="210692"/>
                  </a:lnTo>
                  <a:lnTo>
                    <a:pt x="2227834" y="398017"/>
                  </a:lnTo>
                  <a:lnTo>
                    <a:pt x="2209617" y="408733"/>
                  </a:lnTo>
                  <a:lnTo>
                    <a:pt x="2167326" y="427593"/>
                  </a:lnTo>
                  <a:lnTo>
                    <a:pt x="2118008" y="442497"/>
                  </a:lnTo>
                  <a:lnTo>
                    <a:pt x="2066903" y="450256"/>
                  </a:lnTo>
                  <a:lnTo>
                    <a:pt x="2041016" y="451230"/>
                  </a:lnTo>
                  <a:lnTo>
                    <a:pt x="2002893" y="448944"/>
                  </a:lnTo>
                  <a:lnTo>
                    <a:pt x="1940790" y="430656"/>
                  </a:lnTo>
                  <a:lnTo>
                    <a:pt x="1891047" y="386814"/>
                  </a:lnTo>
                  <a:lnTo>
                    <a:pt x="1872630" y="353377"/>
                  </a:lnTo>
                  <a:lnTo>
                    <a:pt x="1861571" y="314321"/>
                  </a:lnTo>
                  <a:lnTo>
                    <a:pt x="1857882" y="269620"/>
                  </a:lnTo>
                  <a:lnTo>
                    <a:pt x="1859474" y="238138"/>
                  </a:lnTo>
                  <a:lnTo>
                    <a:pt x="1872134" y="177127"/>
                  </a:lnTo>
                  <a:lnTo>
                    <a:pt x="1899971" y="114476"/>
                  </a:lnTo>
                  <a:lnTo>
                    <a:pt x="1943127" y="60045"/>
                  </a:lnTo>
                  <a:lnTo>
                    <a:pt x="1998735" y="21752"/>
                  </a:lnTo>
                  <a:lnTo>
                    <a:pt x="2064510" y="2409"/>
                  </a:lnTo>
                  <a:lnTo>
                    <a:pt x="2101088" y="0"/>
                  </a:lnTo>
                  <a:close/>
                </a:path>
              </a:pathLst>
            </a:custGeom>
            <a:ln w="12192">
              <a:solidFill>
                <a:srgbClr val="042E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351276" y="2528570"/>
            <a:ext cx="2529840" cy="484505"/>
            <a:chOff x="3351276" y="2528570"/>
            <a:chExt cx="2529840" cy="48450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69564" y="2546604"/>
              <a:ext cx="2511552" cy="46634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57372" y="2534666"/>
              <a:ext cx="2496185" cy="451484"/>
            </a:xfrm>
            <a:custGeom>
              <a:avLst/>
              <a:gdLst/>
              <a:ahLst/>
              <a:cxnLst/>
              <a:rect l="l" t="t" r="r" b="b"/>
              <a:pathLst>
                <a:path w="2496185" h="451485">
                  <a:moveTo>
                    <a:pt x="1472818" y="80391"/>
                  </a:moveTo>
                  <a:lnTo>
                    <a:pt x="1383156" y="80391"/>
                  </a:lnTo>
                  <a:lnTo>
                    <a:pt x="1306956" y="443738"/>
                  </a:lnTo>
                  <a:lnTo>
                    <a:pt x="1396873" y="443738"/>
                  </a:lnTo>
                  <a:lnTo>
                    <a:pt x="1472818" y="80391"/>
                  </a:lnTo>
                  <a:close/>
                </a:path>
                <a:path w="2496185" h="451485">
                  <a:moveTo>
                    <a:pt x="1993518" y="7493"/>
                  </a:moveTo>
                  <a:lnTo>
                    <a:pt x="1669923" y="7493"/>
                  </a:lnTo>
                  <a:lnTo>
                    <a:pt x="1578864" y="443738"/>
                  </a:lnTo>
                  <a:lnTo>
                    <a:pt x="1919604" y="443738"/>
                  </a:lnTo>
                  <a:lnTo>
                    <a:pt x="1935099" y="370839"/>
                  </a:lnTo>
                  <a:lnTo>
                    <a:pt x="1681226" y="370839"/>
                  </a:lnTo>
                  <a:lnTo>
                    <a:pt x="1708657" y="252349"/>
                  </a:lnTo>
                  <a:lnTo>
                    <a:pt x="1934590" y="252349"/>
                  </a:lnTo>
                  <a:lnTo>
                    <a:pt x="1949703" y="179450"/>
                  </a:lnTo>
                  <a:lnTo>
                    <a:pt x="1723770" y="179450"/>
                  </a:lnTo>
                  <a:lnTo>
                    <a:pt x="1744599" y="80391"/>
                  </a:lnTo>
                  <a:lnTo>
                    <a:pt x="1978278" y="80391"/>
                  </a:lnTo>
                  <a:lnTo>
                    <a:pt x="1993518" y="7493"/>
                  </a:lnTo>
                  <a:close/>
                </a:path>
                <a:path w="2496185" h="451485">
                  <a:moveTo>
                    <a:pt x="2204592" y="7493"/>
                  </a:moveTo>
                  <a:lnTo>
                    <a:pt x="2076577" y="7493"/>
                  </a:lnTo>
                  <a:lnTo>
                    <a:pt x="1985517" y="443738"/>
                  </a:lnTo>
                  <a:lnTo>
                    <a:pt x="2066416" y="443738"/>
                  </a:lnTo>
                  <a:lnTo>
                    <a:pt x="2135758" y="79121"/>
                  </a:lnTo>
                  <a:lnTo>
                    <a:pt x="2207717" y="79121"/>
                  </a:lnTo>
                  <a:lnTo>
                    <a:pt x="2204592" y="7493"/>
                  </a:lnTo>
                  <a:close/>
                </a:path>
                <a:path w="2496185" h="451485">
                  <a:moveTo>
                    <a:pt x="2207717" y="79121"/>
                  </a:moveTo>
                  <a:lnTo>
                    <a:pt x="2135758" y="79121"/>
                  </a:lnTo>
                  <a:lnTo>
                    <a:pt x="2151506" y="443738"/>
                  </a:lnTo>
                  <a:lnTo>
                    <a:pt x="2236724" y="443738"/>
                  </a:lnTo>
                  <a:lnTo>
                    <a:pt x="2298886" y="313182"/>
                  </a:lnTo>
                  <a:lnTo>
                    <a:pt x="2217928" y="313182"/>
                  </a:lnTo>
                  <a:lnTo>
                    <a:pt x="2207717" y="79121"/>
                  </a:lnTo>
                  <a:close/>
                </a:path>
                <a:path w="2496185" h="451485">
                  <a:moveTo>
                    <a:pt x="2480633" y="81787"/>
                  </a:moveTo>
                  <a:lnTo>
                    <a:pt x="2409063" y="81787"/>
                  </a:lnTo>
                  <a:lnTo>
                    <a:pt x="2322956" y="443738"/>
                  </a:lnTo>
                  <a:lnTo>
                    <a:pt x="2404872" y="443738"/>
                  </a:lnTo>
                  <a:lnTo>
                    <a:pt x="2480633" y="81787"/>
                  </a:lnTo>
                  <a:close/>
                </a:path>
                <a:path w="2496185" h="451485">
                  <a:moveTo>
                    <a:pt x="2496185" y="7493"/>
                  </a:moveTo>
                  <a:lnTo>
                    <a:pt x="2366772" y="7493"/>
                  </a:lnTo>
                  <a:lnTo>
                    <a:pt x="2217928" y="313182"/>
                  </a:lnTo>
                  <a:lnTo>
                    <a:pt x="2298886" y="313182"/>
                  </a:lnTo>
                  <a:lnTo>
                    <a:pt x="2409063" y="81787"/>
                  </a:lnTo>
                  <a:lnTo>
                    <a:pt x="2480633" y="81787"/>
                  </a:lnTo>
                  <a:lnTo>
                    <a:pt x="2496185" y="7493"/>
                  </a:lnTo>
                  <a:close/>
                </a:path>
                <a:path w="2496185" h="451485">
                  <a:moveTo>
                    <a:pt x="1614169" y="7493"/>
                  </a:moveTo>
                  <a:lnTo>
                    <a:pt x="1270380" y="7493"/>
                  </a:lnTo>
                  <a:lnTo>
                    <a:pt x="1255267" y="80391"/>
                  </a:lnTo>
                  <a:lnTo>
                    <a:pt x="1599056" y="80391"/>
                  </a:lnTo>
                  <a:lnTo>
                    <a:pt x="1614169" y="7493"/>
                  </a:lnTo>
                  <a:close/>
                </a:path>
                <a:path w="2496185" h="451485">
                  <a:moveTo>
                    <a:pt x="899160" y="297942"/>
                  </a:moveTo>
                  <a:lnTo>
                    <a:pt x="813815" y="302387"/>
                  </a:lnTo>
                  <a:lnTo>
                    <a:pt x="814312" y="323653"/>
                  </a:lnTo>
                  <a:lnTo>
                    <a:pt x="817117" y="343646"/>
                  </a:lnTo>
                  <a:lnTo>
                    <a:pt x="829563" y="379857"/>
                  </a:lnTo>
                  <a:lnTo>
                    <a:pt x="868658" y="421951"/>
                  </a:lnTo>
                  <a:lnTo>
                    <a:pt x="909310" y="440568"/>
                  </a:lnTo>
                  <a:lnTo>
                    <a:pt x="958042" y="450042"/>
                  </a:lnTo>
                  <a:lnTo>
                    <a:pt x="985265" y="451231"/>
                  </a:lnTo>
                  <a:lnTo>
                    <a:pt x="1023794" y="448681"/>
                  </a:lnTo>
                  <a:lnTo>
                    <a:pt x="1087421" y="428245"/>
                  </a:lnTo>
                  <a:lnTo>
                    <a:pt x="1132449" y="388810"/>
                  </a:lnTo>
                  <a:lnTo>
                    <a:pt x="1140071" y="376174"/>
                  </a:lnTo>
                  <a:lnTo>
                    <a:pt x="985774" y="376174"/>
                  </a:lnTo>
                  <a:lnTo>
                    <a:pt x="961386" y="374723"/>
                  </a:lnTo>
                  <a:lnTo>
                    <a:pt x="913129" y="353060"/>
                  </a:lnTo>
                  <a:lnTo>
                    <a:pt x="900735" y="316680"/>
                  </a:lnTo>
                  <a:lnTo>
                    <a:pt x="899160" y="297942"/>
                  </a:lnTo>
                  <a:close/>
                </a:path>
                <a:path w="2496185" h="451485">
                  <a:moveTo>
                    <a:pt x="533653" y="7493"/>
                  </a:moveTo>
                  <a:lnTo>
                    <a:pt x="438150" y="7493"/>
                  </a:lnTo>
                  <a:lnTo>
                    <a:pt x="558418" y="273812"/>
                  </a:lnTo>
                  <a:lnTo>
                    <a:pt x="522986" y="443738"/>
                  </a:lnTo>
                  <a:lnTo>
                    <a:pt x="612520" y="443738"/>
                  </a:lnTo>
                  <a:lnTo>
                    <a:pt x="646429" y="282194"/>
                  </a:lnTo>
                  <a:lnTo>
                    <a:pt x="710145" y="194691"/>
                  </a:lnTo>
                  <a:lnTo>
                    <a:pt x="613790" y="194691"/>
                  </a:lnTo>
                  <a:lnTo>
                    <a:pt x="609671" y="183332"/>
                  </a:lnTo>
                  <a:lnTo>
                    <a:pt x="603980" y="168878"/>
                  </a:lnTo>
                  <a:lnTo>
                    <a:pt x="596717" y="151328"/>
                  </a:lnTo>
                  <a:lnTo>
                    <a:pt x="587882" y="130683"/>
                  </a:lnTo>
                  <a:lnTo>
                    <a:pt x="533653" y="7493"/>
                  </a:lnTo>
                  <a:close/>
                </a:path>
                <a:path w="2496185" h="451485">
                  <a:moveTo>
                    <a:pt x="1022095" y="0"/>
                  </a:moveTo>
                  <a:lnTo>
                    <a:pt x="955420" y="9064"/>
                  </a:lnTo>
                  <a:lnTo>
                    <a:pt x="906652" y="36322"/>
                  </a:lnTo>
                  <a:lnTo>
                    <a:pt x="876760" y="77263"/>
                  </a:lnTo>
                  <a:lnTo>
                    <a:pt x="866775" y="127635"/>
                  </a:lnTo>
                  <a:lnTo>
                    <a:pt x="867608" y="142944"/>
                  </a:lnTo>
                  <a:lnTo>
                    <a:pt x="880110" y="182753"/>
                  </a:lnTo>
                  <a:lnTo>
                    <a:pt x="905863" y="213078"/>
                  </a:lnTo>
                  <a:lnTo>
                    <a:pt x="947102" y="237585"/>
                  </a:lnTo>
                  <a:lnTo>
                    <a:pt x="1013936" y="268021"/>
                  </a:lnTo>
                  <a:lnTo>
                    <a:pt x="1031938" y="276733"/>
                  </a:lnTo>
                  <a:lnTo>
                    <a:pt x="1065149" y="304514"/>
                  </a:lnTo>
                  <a:lnTo>
                    <a:pt x="1069213" y="322325"/>
                  </a:lnTo>
                  <a:lnTo>
                    <a:pt x="1067976" y="333065"/>
                  </a:lnTo>
                  <a:lnTo>
                    <a:pt x="1038191" y="367333"/>
                  </a:lnTo>
                  <a:lnTo>
                    <a:pt x="985774" y="376174"/>
                  </a:lnTo>
                  <a:lnTo>
                    <a:pt x="1140071" y="376174"/>
                  </a:lnTo>
                  <a:lnTo>
                    <a:pt x="1146698" y="365188"/>
                  </a:lnTo>
                  <a:lnTo>
                    <a:pt x="1155257" y="339471"/>
                  </a:lnTo>
                  <a:lnTo>
                    <a:pt x="1158113" y="311658"/>
                  </a:lnTo>
                  <a:lnTo>
                    <a:pt x="1156206" y="289369"/>
                  </a:lnTo>
                  <a:lnTo>
                    <a:pt x="1140914" y="251079"/>
                  </a:lnTo>
                  <a:lnTo>
                    <a:pt x="1113809" y="224218"/>
                  </a:lnTo>
                  <a:lnTo>
                    <a:pt x="1065891" y="197929"/>
                  </a:lnTo>
                  <a:lnTo>
                    <a:pt x="1008860" y="172212"/>
                  </a:lnTo>
                  <a:lnTo>
                    <a:pt x="990504" y="163068"/>
                  </a:lnTo>
                  <a:lnTo>
                    <a:pt x="956135" y="134381"/>
                  </a:lnTo>
                  <a:lnTo>
                    <a:pt x="952500" y="117221"/>
                  </a:lnTo>
                  <a:lnTo>
                    <a:pt x="953498" y="107721"/>
                  </a:lnTo>
                  <a:lnTo>
                    <a:pt x="989647" y="74374"/>
                  </a:lnTo>
                  <a:lnTo>
                    <a:pt x="1021588" y="71120"/>
                  </a:lnTo>
                  <a:lnTo>
                    <a:pt x="1169423" y="71120"/>
                  </a:lnTo>
                  <a:lnTo>
                    <a:pt x="1159765" y="55548"/>
                  </a:lnTo>
                  <a:lnTo>
                    <a:pt x="1141094" y="36068"/>
                  </a:lnTo>
                  <a:lnTo>
                    <a:pt x="1117857" y="20252"/>
                  </a:lnTo>
                  <a:lnTo>
                    <a:pt x="1090263" y="8985"/>
                  </a:lnTo>
                  <a:lnTo>
                    <a:pt x="1058334" y="2242"/>
                  </a:lnTo>
                  <a:lnTo>
                    <a:pt x="1022095" y="0"/>
                  </a:lnTo>
                  <a:close/>
                </a:path>
                <a:path w="2496185" h="451485">
                  <a:moveTo>
                    <a:pt x="846454" y="7493"/>
                  </a:moveTo>
                  <a:lnTo>
                    <a:pt x="742314" y="7493"/>
                  </a:lnTo>
                  <a:lnTo>
                    <a:pt x="680719" y="95885"/>
                  </a:lnTo>
                  <a:lnTo>
                    <a:pt x="639317" y="153543"/>
                  </a:lnTo>
                  <a:lnTo>
                    <a:pt x="632275" y="164258"/>
                  </a:lnTo>
                  <a:lnTo>
                    <a:pt x="625649" y="174688"/>
                  </a:lnTo>
                  <a:lnTo>
                    <a:pt x="619476" y="184832"/>
                  </a:lnTo>
                  <a:lnTo>
                    <a:pt x="613790" y="194691"/>
                  </a:lnTo>
                  <a:lnTo>
                    <a:pt x="710145" y="194691"/>
                  </a:lnTo>
                  <a:lnTo>
                    <a:pt x="846454" y="7493"/>
                  </a:lnTo>
                  <a:close/>
                </a:path>
                <a:path w="2496185" h="451485">
                  <a:moveTo>
                    <a:pt x="1169423" y="71120"/>
                  </a:moveTo>
                  <a:lnTo>
                    <a:pt x="1021588" y="71120"/>
                  </a:lnTo>
                  <a:lnTo>
                    <a:pt x="1039304" y="72165"/>
                  </a:lnTo>
                  <a:lnTo>
                    <a:pt x="1054734" y="75295"/>
                  </a:lnTo>
                  <a:lnTo>
                    <a:pt x="1087377" y="97043"/>
                  </a:lnTo>
                  <a:lnTo>
                    <a:pt x="1101343" y="135762"/>
                  </a:lnTo>
                  <a:lnTo>
                    <a:pt x="1187323" y="131825"/>
                  </a:lnTo>
                  <a:lnTo>
                    <a:pt x="1182868" y="103415"/>
                  </a:lnTo>
                  <a:lnTo>
                    <a:pt x="1173686" y="77993"/>
                  </a:lnTo>
                  <a:lnTo>
                    <a:pt x="1169423" y="71120"/>
                  </a:lnTo>
                  <a:close/>
                </a:path>
                <a:path w="2496185" h="451485">
                  <a:moveTo>
                    <a:pt x="85343" y="297942"/>
                  </a:moveTo>
                  <a:lnTo>
                    <a:pt x="0" y="302387"/>
                  </a:lnTo>
                  <a:lnTo>
                    <a:pt x="496" y="323653"/>
                  </a:lnTo>
                  <a:lnTo>
                    <a:pt x="3301" y="343646"/>
                  </a:lnTo>
                  <a:lnTo>
                    <a:pt x="15748" y="379857"/>
                  </a:lnTo>
                  <a:lnTo>
                    <a:pt x="54842" y="421951"/>
                  </a:lnTo>
                  <a:lnTo>
                    <a:pt x="95494" y="440568"/>
                  </a:lnTo>
                  <a:lnTo>
                    <a:pt x="144226" y="450042"/>
                  </a:lnTo>
                  <a:lnTo>
                    <a:pt x="171450" y="451231"/>
                  </a:lnTo>
                  <a:lnTo>
                    <a:pt x="209978" y="448681"/>
                  </a:lnTo>
                  <a:lnTo>
                    <a:pt x="273605" y="428245"/>
                  </a:lnTo>
                  <a:lnTo>
                    <a:pt x="318633" y="388810"/>
                  </a:lnTo>
                  <a:lnTo>
                    <a:pt x="326255" y="376174"/>
                  </a:lnTo>
                  <a:lnTo>
                    <a:pt x="171957" y="376174"/>
                  </a:lnTo>
                  <a:lnTo>
                    <a:pt x="147570" y="374723"/>
                  </a:lnTo>
                  <a:lnTo>
                    <a:pt x="99313" y="353060"/>
                  </a:lnTo>
                  <a:lnTo>
                    <a:pt x="86919" y="316680"/>
                  </a:lnTo>
                  <a:lnTo>
                    <a:pt x="85343" y="297942"/>
                  </a:lnTo>
                  <a:close/>
                </a:path>
                <a:path w="2496185" h="451485">
                  <a:moveTo>
                    <a:pt x="208279" y="0"/>
                  </a:moveTo>
                  <a:lnTo>
                    <a:pt x="141604" y="9064"/>
                  </a:lnTo>
                  <a:lnTo>
                    <a:pt x="92837" y="36322"/>
                  </a:lnTo>
                  <a:lnTo>
                    <a:pt x="62944" y="77263"/>
                  </a:lnTo>
                  <a:lnTo>
                    <a:pt x="52958" y="127635"/>
                  </a:lnTo>
                  <a:lnTo>
                    <a:pt x="53792" y="142944"/>
                  </a:lnTo>
                  <a:lnTo>
                    <a:pt x="66293" y="182753"/>
                  </a:lnTo>
                  <a:lnTo>
                    <a:pt x="92047" y="213078"/>
                  </a:lnTo>
                  <a:lnTo>
                    <a:pt x="133286" y="237585"/>
                  </a:lnTo>
                  <a:lnTo>
                    <a:pt x="200120" y="268021"/>
                  </a:lnTo>
                  <a:lnTo>
                    <a:pt x="218122" y="276733"/>
                  </a:lnTo>
                  <a:lnTo>
                    <a:pt x="251333" y="304514"/>
                  </a:lnTo>
                  <a:lnTo>
                    <a:pt x="255397" y="322325"/>
                  </a:lnTo>
                  <a:lnTo>
                    <a:pt x="254160" y="333065"/>
                  </a:lnTo>
                  <a:lnTo>
                    <a:pt x="224375" y="367333"/>
                  </a:lnTo>
                  <a:lnTo>
                    <a:pt x="171957" y="376174"/>
                  </a:lnTo>
                  <a:lnTo>
                    <a:pt x="326255" y="376174"/>
                  </a:lnTo>
                  <a:lnTo>
                    <a:pt x="332882" y="365188"/>
                  </a:lnTo>
                  <a:lnTo>
                    <a:pt x="341441" y="339471"/>
                  </a:lnTo>
                  <a:lnTo>
                    <a:pt x="344297" y="311658"/>
                  </a:lnTo>
                  <a:lnTo>
                    <a:pt x="342390" y="289369"/>
                  </a:lnTo>
                  <a:lnTo>
                    <a:pt x="327098" y="251079"/>
                  </a:lnTo>
                  <a:lnTo>
                    <a:pt x="299993" y="224218"/>
                  </a:lnTo>
                  <a:lnTo>
                    <a:pt x="252075" y="197929"/>
                  </a:lnTo>
                  <a:lnTo>
                    <a:pt x="195044" y="172212"/>
                  </a:lnTo>
                  <a:lnTo>
                    <a:pt x="176688" y="163068"/>
                  </a:lnTo>
                  <a:lnTo>
                    <a:pt x="142319" y="134381"/>
                  </a:lnTo>
                  <a:lnTo>
                    <a:pt x="138683" y="117221"/>
                  </a:lnTo>
                  <a:lnTo>
                    <a:pt x="139682" y="107721"/>
                  </a:lnTo>
                  <a:lnTo>
                    <a:pt x="175831" y="74374"/>
                  </a:lnTo>
                  <a:lnTo>
                    <a:pt x="207772" y="71120"/>
                  </a:lnTo>
                  <a:lnTo>
                    <a:pt x="355607" y="71120"/>
                  </a:lnTo>
                  <a:lnTo>
                    <a:pt x="345949" y="55548"/>
                  </a:lnTo>
                  <a:lnTo>
                    <a:pt x="327278" y="36068"/>
                  </a:lnTo>
                  <a:lnTo>
                    <a:pt x="304041" y="20252"/>
                  </a:lnTo>
                  <a:lnTo>
                    <a:pt x="276447" y="8985"/>
                  </a:lnTo>
                  <a:lnTo>
                    <a:pt x="244518" y="2242"/>
                  </a:lnTo>
                  <a:lnTo>
                    <a:pt x="208279" y="0"/>
                  </a:lnTo>
                  <a:close/>
                </a:path>
                <a:path w="2496185" h="451485">
                  <a:moveTo>
                    <a:pt x="355607" y="71120"/>
                  </a:moveTo>
                  <a:lnTo>
                    <a:pt x="207772" y="71120"/>
                  </a:lnTo>
                  <a:lnTo>
                    <a:pt x="225488" y="72165"/>
                  </a:lnTo>
                  <a:lnTo>
                    <a:pt x="240918" y="75295"/>
                  </a:lnTo>
                  <a:lnTo>
                    <a:pt x="273561" y="97043"/>
                  </a:lnTo>
                  <a:lnTo>
                    <a:pt x="287527" y="135762"/>
                  </a:lnTo>
                  <a:lnTo>
                    <a:pt x="373506" y="131825"/>
                  </a:lnTo>
                  <a:lnTo>
                    <a:pt x="369052" y="103415"/>
                  </a:lnTo>
                  <a:lnTo>
                    <a:pt x="359870" y="77993"/>
                  </a:lnTo>
                  <a:lnTo>
                    <a:pt x="355607" y="71120"/>
                  </a:lnTo>
                  <a:close/>
                </a:path>
              </a:pathLst>
            </a:custGeom>
            <a:solidFill>
              <a:srgbClr val="E3F8F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57372" y="2534666"/>
              <a:ext cx="2496185" cy="451484"/>
            </a:xfrm>
            <a:custGeom>
              <a:avLst/>
              <a:gdLst/>
              <a:ahLst/>
              <a:cxnLst/>
              <a:rect l="l" t="t" r="r" b="b"/>
              <a:pathLst>
                <a:path w="2496185" h="451485">
                  <a:moveTo>
                    <a:pt x="2076577" y="7493"/>
                  </a:moveTo>
                  <a:lnTo>
                    <a:pt x="2204592" y="7493"/>
                  </a:lnTo>
                  <a:lnTo>
                    <a:pt x="2217928" y="313182"/>
                  </a:lnTo>
                  <a:lnTo>
                    <a:pt x="2366772" y="7493"/>
                  </a:lnTo>
                  <a:lnTo>
                    <a:pt x="2496185" y="7493"/>
                  </a:lnTo>
                  <a:lnTo>
                    <a:pt x="2404872" y="443738"/>
                  </a:lnTo>
                  <a:lnTo>
                    <a:pt x="2322956" y="443738"/>
                  </a:lnTo>
                  <a:lnTo>
                    <a:pt x="2409063" y="81787"/>
                  </a:lnTo>
                  <a:lnTo>
                    <a:pt x="2236724" y="443738"/>
                  </a:lnTo>
                  <a:lnTo>
                    <a:pt x="2151506" y="443738"/>
                  </a:lnTo>
                  <a:lnTo>
                    <a:pt x="2135758" y="79121"/>
                  </a:lnTo>
                  <a:lnTo>
                    <a:pt x="2066416" y="443738"/>
                  </a:lnTo>
                  <a:lnTo>
                    <a:pt x="1985517" y="443738"/>
                  </a:lnTo>
                  <a:lnTo>
                    <a:pt x="2076577" y="7493"/>
                  </a:lnTo>
                  <a:close/>
                </a:path>
                <a:path w="2496185" h="451485">
                  <a:moveTo>
                    <a:pt x="1669923" y="7493"/>
                  </a:moveTo>
                  <a:lnTo>
                    <a:pt x="1993518" y="7493"/>
                  </a:lnTo>
                  <a:lnTo>
                    <a:pt x="1978278" y="80391"/>
                  </a:lnTo>
                  <a:lnTo>
                    <a:pt x="1744599" y="80391"/>
                  </a:lnTo>
                  <a:lnTo>
                    <a:pt x="1723770" y="179450"/>
                  </a:lnTo>
                  <a:lnTo>
                    <a:pt x="1949703" y="179450"/>
                  </a:lnTo>
                  <a:lnTo>
                    <a:pt x="1934590" y="252349"/>
                  </a:lnTo>
                  <a:lnTo>
                    <a:pt x="1708657" y="252349"/>
                  </a:lnTo>
                  <a:lnTo>
                    <a:pt x="1681226" y="370839"/>
                  </a:lnTo>
                  <a:lnTo>
                    <a:pt x="1935099" y="370839"/>
                  </a:lnTo>
                  <a:lnTo>
                    <a:pt x="1919604" y="443738"/>
                  </a:lnTo>
                  <a:lnTo>
                    <a:pt x="1578864" y="443738"/>
                  </a:lnTo>
                  <a:lnTo>
                    <a:pt x="1669923" y="7493"/>
                  </a:lnTo>
                  <a:close/>
                </a:path>
                <a:path w="2496185" h="451485">
                  <a:moveTo>
                    <a:pt x="1270380" y="7493"/>
                  </a:moveTo>
                  <a:lnTo>
                    <a:pt x="1614169" y="7493"/>
                  </a:lnTo>
                  <a:lnTo>
                    <a:pt x="1599056" y="80391"/>
                  </a:lnTo>
                  <a:lnTo>
                    <a:pt x="1472818" y="80391"/>
                  </a:lnTo>
                  <a:lnTo>
                    <a:pt x="1396873" y="443738"/>
                  </a:lnTo>
                  <a:lnTo>
                    <a:pt x="1306956" y="443738"/>
                  </a:lnTo>
                  <a:lnTo>
                    <a:pt x="1383156" y="80391"/>
                  </a:lnTo>
                  <a:lnTo>
                    <a:pt x="1255267" y="80391"/>
                  </a:lnTo>
                  <a:lnTo>
                    <a:pt x="1270380" y="7493"/>
                  </a:lnTo>
                  <a:close/>
                </a:path>
                <a:path w="2496185" h="451485">
                  <a:moveTo>
                    <a:pt x="438150" y="7493"/>
                  </a:moveTo>
                  <a:lnTo>
                    <a:pt x="533653" y="7493"/>
                  </a:lnTo>
                  <a:lnTo>
                    <a:pt x="587882" y="130683"/>
                  </a:lnTo>
                  <a:lnTo>
                    <a:pt x="596717" y="151328"/>
                  </a:lnTo>
                  <a:lnTo>
                    <a:pt x="603980" y="168878"/>
                  </a:lnTo>
                  <a:lnTo>
                    <a:pt x="609671" y="183332"/>
                  </a:lnTo>
                  <a:lnTo>
                    <a:pt x="613790" y="194691"/>
                  </a:lnTo>
                  <a:lnTo>
                    <a:pt x="619476" y="184832"/>
                  </a:lnTo>
                  <a:lnTo>
                    <a:pt x="625649" y="174688"/>
                  </a:lnTo>
                  <a:lnTo>
                    <a:pt x="632275" y="164258"/>
                  </a:lnTo>
                  <a:lnTo>
                    <a:pt x="639317" y="153543"/>
                  </a:lnTo>
                  <a:lnTo>
                    <a:pt x="680719" y="95885"/>
                  </a:lnTo>
                  <a:lnTo>
                    <a:pt x="742314" y="7493"/>
                  </a:lnTo>
                  <a:lnTo>
                    <a:pt x="846454" y="7493"/>
                  </a:lnTo>
                  <a:lnTo>
                    <a:pt x="646429" y="282194"/>
                  </a:lnTo>
                  <a:lnTo>
                    <a:pt x="612520" y="443738"/>
                  </a:lnTo>
                  <a:lnTo>
                    <a:pt x="522986" y="443738"/>
                  </a:lnTo>
                  <a:lnTo>
                    <a:pt x="558418" y="273812"/>
                  </a:lnTo>
                  <a:lnTo>
                    <a:pt x="438150" y="7493"/>
                  </a:lnTo>
                  <a:close/>
                </a:path>
                <a:path w="2496185" h="451485">
                  <a:moveTo>
                    <a:pt x="1022095" y="0"/>
                  </a:moveTo>
                  <a:lnTo>
                    <a:pt x="1090263" y="8985"/>
                  </a:lnTo>
                  <a:lnTo>
                    <a:pt x="1141094" y="36068"/>
                  </a:lnTo>
                  <a:lnTo>
                    <a:pt x="1173686" y="77993"/>
                  </a:lnTo>
                  <a:lnTo>
                    <a:pt x="1187323" y="131825"/>
                  </a:lnTo>
                  <a:lnTo>
                    <a:pt x="1101343" y="135762"/>
                  </a:lnTo>
                  <a:lnTo>
                    <a:pt x="1098704" y="121046"/>
                  </a:lnTo>
                  <a:lnTo>
                    <a:pt x="1094041" y="108140"/>
                  </a:lnTo>
                  <a:lnTo>
                    <a:pt x="1054734" y="75295"/>
                  </a:lnTo>
                  <a:lnTo>
                    <a:pt x="1021588" y="71120"/>
                  </a:lnTo>
                  <a:lnTo>
                    <a:pt x="1004272" y="71931"/>
                  </a:lnTo>
                  <a:lnTo>
                    <a:pt x="961447" y="91199"/>
                  </a:lnTo>
                  <a:lnTo>
                    <a:pt x="952500" y="117221"/>
                  </a:lnTo>
                  <a:lnTo>
                    <a:pt x="953406" y="126224"/>
                  </a:lnTo>
                  <a:lnTo>
                    <a:pt x="990504" y="163068"/>
                  </a:lnTo>
                  <a:lnTo>
                    <a:pt x="1031620" y="182499"/>
                  </a:lnTo>
                  <a:lnTo>
                    <a:pt x="1065891" y="197929"/>
                  </a:lnTo>
                  <a:lnTo>
                    <a:pt x="1093279" y="211835"/>
                  </a:lnTo>
                  <a:lnTo>
                    <a:pt x="1127505" y="235076"/>
                  </a:lnTo>
                  <a:lnTo>
                    <a:pt x="1150477" y="269176"/>
                  </a:lnTo>
                  <a:lnTo>
                    <a:pt x="1158113" y="311658"/>
                  </a:lnTo>
                  <a:lnTo>
                    <a:pt x="1155257" y="339471"/>
                  </a:lnTo>
                  <a:lnTo>
                    <a:pt x="1132449" y="388810"/>
                  </a:lnTo>
                  <a:lnTo>
                    <a:pt x="1087421" y="428245"/>
                  </a:lnTo>
                  <a:lnTo>
                    <a:pt x="1023794" y="448681"/>
                  </a:lnTo>
                  <a:lnTo>
                    <a:pt x="985265" y="451231"/>
                  </a:lnTo>
                  <a:lnTo>
                    <a:pt x="958042" y="450042"/>
                  </a:lnTo>
                  <a:lnTo>
                    <a:pt x="909310" y="440568"/>
                  </a:lnTo>
                  <a:lnTo>
                    <a:pt x="868658" y="421951"/>
                  </a:lnTo>
                  <a:lnTo>
                    <a:pt x="839563" y="395714"/>
                  </a:lnTo>
                  <a:lnTo>
                    <a:pt x="817117" y="343646"/>
                  </a:lnTo>
                  <a:lnTo>
                    <a:pt x="813815" y="302387"/>
                  </a:lnTo>
                  <a:lnTo>
                    <a:pt x="899160" y="297942"/>
                  </a:lnTo>
                  <a:lnTo>
                    <a:pt x="900735" y="316680"/>
                  </a:lnTo>
                  <a:lnTo>
                    <a:pt x="903573" y="332120"/>
                  </a:lnTo>
                  <a:lnTo>
                    <a:pt x="941165" y="370379"/>
                  </a:lnTo>
                  <a:lnTo>
                    <a:pt x="985774" y="376174"/>
                  </a:lnTo>
                  <a:lnTo>
                    <a:pt x="1006326" y="375195"/>
                  </a:lnTo>
                  <a:lnTo>
                    <a:pt x="1049527" y="360425"/>
                  </a:lnTo>
                  <a:lnTo>
                    <a:pt x="1069213" y="322325"/>
                  </a:lnTo>
                  <a:lnTo>
                    <a:pt x="1068193" y="313062"/>
                  </a:lnTo>
                  <a:lnTo>
                    <a:pt x="1031938" y="276733"/>
                  </a:lnTo>
                  <a:lnTo>
                    <a:pt x="990980" y="257810"/>
                  </a:lnTo>
                  <a:lnTo>
                    <a:pt x="967339" y="247233"/>
                  </a:lnTo>
                  <a:lnTo>
                    <a:pt x="930294" y="228842"/>
                  </a:lnTo>
                  <a:lnTo>
                    <a:pt x="896048" y="204057"/>
                  </a:lnTo>
                  <a:lnTo>
                    <a:pt x="874275" y="170515"/>
                  </a:lnTo>
                  <a:lnTo>
                    <a:pt x="866775" y="127635"/>
                  </a:lnTo>
                  <a:lnTo>
                    <a:pt x="869273" y="101276"/>
                  </a:lnTo>
                  <a:lnTo>
                    <a:pt x="889224" y="55608"/>
                  </a:lnTo>
                  <a:lnTo>
                    <a:pt x="928798" y="20413"/>
                  </a:lnTo>
                  <a:lnTo>
                    <a:pt x="986520" y="2264"/>
                  </a:lnTo>
                  <a:lnTo>
                    <a:pt x="1022095" y="0"/>
                  </a:lnTo>
                  <a:close/>
                </a:path>
                <a:path w="2496185" h="451485">
                  <a:moveTo>
                    <a:pt x="208279" y="0"/>
                  </a:moveTo>
                  <a:lnTo>
                    <a:pt x="276447" y="8985"/>
                  </a:lnTo>
                  <a:lnTo>
                    <a:pt x="327278" y="36068"/>
                  </a:lnTo>
                  <a:lnTo>
                    <a:pt x="359870" y="77993"/>
                  </a:lnTo>
                  <a:lnTo>
                    <a:pt x="373506" y="131825"/>
                  </a:lnTo>
                  <a:lnTo>
                    <a:pt x="287527" y="135762"/>
                  </a:lnTo>
                  <a:lnTo>
                    <a:pt x="284888" y="121046"/>
                  </a:lnTo>
                  <a:lnTo>
                    <a:pt x="280225" y="108140"/>
                  </a:lnTo>
                  <a:lnTo>
                    <a:pt x="240918" y="75295"/>
                  </a:lnTo>
                  <a:lnTo>
                    <a:pt x="207772" y="71120"/>
                  </a:lnTo>
                  <a:lnTo>
                    <a:pt x="190456" y="71931"/>
                  </a:lnTo>
                  <a:lnTo>
                    <a:pt x="147631" y="91199"/>
                  </a:lnTo>
                  <a:lnTo>
                    <a:pt x="138683" y="117221"/>
                  </a:lnTo>
                  <a:lnTo>
                    <a:pt x="139590" y="126224"/>
                  </a:lnTo>
                  <a:lnTo>
                    <a:pt x="176688" y="163068"/>
                  </a:lnTo>
                  <a:lnTo>
                    <a:pt x="217804" y="182499"/>
                  </a:lnTo>
                  <a:lnTo>
                    <a:pt x="252075" y="197929"/>
                  </a:lnTo>
                  <a:lnTo>
                    <a:pt x="279463" y="211835"/>
                  </a:lnTo>
                  <a:lnTo>
                    <a:pt x="313689" y="235076"/>
                  </a:lnTo>
                  <a:lnTo>
                    <a:pt x="336661" y="269176"/>
                  </a:lnTo>
                  <a:lnTo>
                    <a:pt x="344297" y="311658"/>
                  </a:lnTo>
                  <a:lnTo>
                    <a:pt x="341441" y="339471"/>
                  </a:lnTo>
                  <a:lnTo>
                    <a:pt x="318633" y="388810"/>
                  </a:lnTo>
                  <a:lnTo>
                    <a:pt x="273605" y="428245"/>
                  </a:lnTo>
                  <a:lnTo>
                    <a:pt x="209978" y="448681"/>
                  </a:lnTo>
                  <a:lnTo>
                    <a:pt x="171450" y="451231"/>
                  </a:lnTo>
                  <a:lnTo>
                    <a:pt x="144226" y="450042"/>
                  </a:lnTo>
                  <a:lnTo>
                    <a:pt x="95494" y="440568"/>
                  </a:lnTo>
                  <a:lnTo>
                    <a:pt x="54842" y="421951"/>
                  </a:lnTo>
                  <a:lnTo>
                    <a:pt x="25747" y="395714"/>
                  </a:lnTo>
                  <a:lnTo>
                    <a:pt x="3301" y="343646"/>
                  </a:lnTo>
                  <a:lnTo>
                    <a:pt x="0" y="302387"/>
                  </a:lnTo>
                  <a:lnTo>
                    <a:pt x="85343" y="297942"/>
                  </a:lnTo>
                  <a:lnTo>
                    <a:pt x="86919" y="316680"/>
                  </a:lnTo>
                  <a:lnTo>
                    <a:pt x="89757" y="332120"/>
                  </a:lnTo>
                  <a:lnTo>
                    <a:pt x="127349" y="370379"/>
                  </a:lnTo>
                  <a:lnTo>
                    <a:pt x="171957" y="376174"/>
                  </a:lnTo>
                  <a:lnTo>
                    <a:pt x="192510" y="375195"/>
                  </a:lnTo>
                  <a:lnTo>
                    <a:pt x="235712" y="360425"/>
                  </a:lnTo>
                  <a:lnTo>
                    <a:pt x="255397" y="322325"/>
                  </a:lnTo>
                  <a:lnTo>
                    <a:pt x="254377" y="313062"/>
                  </a:lnTo>
                  <a:lnTo>
                    <a:pt x="218122" y="276733"/>
                  </a:lnTo>
                  <a:lnTo>
                    <a:pt x="177164" y="257810"/>
                  </a:lnTo>
                  <a:lnTo>
                    <a:pt x="153523" y="247233"/>
                  </a:lnTo>
                  <a:lnTo>
                    <a:pt x="116478" y="228842"/>
                  </a:lnTo>
                  <a:lnTo>
                    <a:pt x="82232" y="204057"/>
                  </a:lnTo>
                  <a:lnTo>
                    <a:pt x="60459" y="170515"/>
                  </a:lnTo>
                  <a:lnTo>
                    <a:pt x="52958" y="127635"/>
                  </a:lnTo>
                  <a:lnTo>
                    <a:pt x="55457" y="101276"/>
                  </a:lnTo>
                  <a:lnTo>
                    <a:pt x="75408" y="55608"/>
                  </a:lnTo>
                  <a:lnTo>
                    <a:pt x="114982" y="20413"/>
                  </a:lnTo>
                  <a:lnTo>
                    <a:pt x="172704" y="2264"/>
                  </a:lnTo>
                  <a:lnTo>
                    <a:pt x="208279" y="0"/>
                  </a:lnTo>
                  <a:close/>
                </a:path>
              </a:pathLst>
            </a:custGeom>
            <a:ln w="12192">
              <a:solidFill>
                <a:srgbClr val="042E6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2150236" y="4314697"/>
            <a:ext cx="3477895" cy="354965"/>
            <a:chOff x="2150236" y="4314697"/>
            <a:chExt cx="3477895" cy="354965"/>
          </a:xfrm>
        </p:grpSpPr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0236" y="4314697"/>
              <a:ext cx="3138042" cy="35483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173472" y="445965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95708" y="0"/>
                  </a:moveTo>
                  <a:lnTo>
                    <a:pt x="0" y="0"/>
                  </a:lnTo>
                  <a:lnTo>
                    <a:pt x="0" y="48721"/>
                  </a:lnTo>
                  <a:lnTo>
                    <a:pt x="95708" y="48721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173472" y="445965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0" y="48721"/>
                  </a:moveTo>
                  <a:lnTo>
                    <a:pt x="95708" y="48721"/>
                  </a:lnTo>
                  <a:lnTo>
                    <a:pt x="95708" y="0"/>
                  </a:lnTo>
                  <a:lnTo>
                    <a:pt x="0" y="0"/>
                  </a:lnTo>
                  <a:lnTo>
                    <a:pt x="0" y="48721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5900" y="4329683"/>
              <a:ext cx="332232" cy="26974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287391" y="4321047"/>
              <a:ext cx="323215" cy="259715"/>
            </a:xfrm>
            <a:custGeom>
              <a:avLst/>
              <a:gdLst/>
              <a:ahLst/>
              <a:cxnLst/>
              <a:rect l="l" t="t" r="r" b="b"/>
              <a:pathLst>
                <a:path w="323214" h="259714">
                  <a:moveTo>
                    <a:pt x="82423" y="0"/>
                  </a:moveTo>
                  <a:lnTo>
                    <a:pt x="36274" y="14573"/>
                  </a:lnTo>
                  <a:lnTo>
                    <a:pt x="6207" y="67548"/>
                  </a:lnTo>
                  <a:lnTo>
                    <a:pt x="0" y="129285"/>
                  </a:lnTo>
                  <a:lnTo>
                    <a:pt x="1406" y="163075"/>
                  </a:lnTo>
                  <a:lnTo>
                    <a:pt x="12698" y="213939"/>
                  </a:lnTo>
                  <a:lnTo>
                    <a:pt x="48990" y="252380"/>
                  </a:lnTo>
                  <a:lnTo>
                    <a:pt x="82423" y="259460"/>
                  </a:lnTo>
                  <a:lnTo>
                    <a:pt x="99879" y="257841"/>
                  </a:lnTo>
                  <a:lnTo>
                    <a:pt x="115300" y="252983"/>
                  </a:lnTo>
                  <a:lnTo>
                    <a:pt x="128696" y="244887"/>
                  </a:lnTo>
                  <a:lnTo>
                    <a:pt x="140081" y="233552"/>
                  </a:lnTo>
                  <a:lnTo>
                    <a:pt x="148693" y="219075"/>
                  </a:lnTo>
                  <a:lnTo>
                    <a:pt x="76581" y="219075"/>
                  </a:lnTo>
                  <a:lnTo>
                    <a:pt x="71374" y="217296"/>
                  </a:lnTo>
                  <a:lnTo>
                    <a:pt x="53498" y="181139"/>
                  </a:lnTo>
                  <a:lnTo>
                    <a:pt x="50926" y="129793"/>
                  </a:lnTo>
                  <a:lnTo>
                    <a:pt x="51238" y="109029"/>
                  </a:lnTo>
                  <a:lnTo>
                    <a:pt x="56007" y="66166"/>
                  </a:lnTo>
                  <a:lnTo>
                    <a:pt x="76581" y="40385"/>
                  </a:lnTo>
                  <a:lnTo>
                    <a:pt x="148604" y="40385"/>
                  </a:lnTo>
                  <a:lnTo>
                    <a:pt x="140208" y="26288"/>
                  </a:lnTo>
                  <a:lnTo>
                    <a:pt x="128803" y="14787"/>
                  </a:lnTo>
                  <a:lnTo>
                    <a:pt x="115363" y="6572"/>
                  </a:lnTo>
                  <a:lnTo>
                    <a:pt x="99899" y="1643"/>
                  </a:lnTo>
                  <a:lnTo>
                    <a:pt x="82423" y="0"/>
                  </a:lnTo>
                  <a:close/>
                </a:path>
                <a:path w="323214" h="259714">
                  <a:moveTo>
                    <a:pt x="148604" y="40385"/>
                  </a:moveTo>
                  <a:lnTo>
                    <a:pt x="88392" y="40385"/>
                  </a:lnTo>
                  <a:lnTo>
                    <a:pt x="93599" y="42290"/>
                  </a:lnTo>
                  <a:lnTo>
                    <a:pt x="98171" y="45974"/>
                  </a:lnTo>
                  <a:lnTo>
                    <a:pt x="112903" y="92059"/>
                  </a:lnTo>
                  <a:lnTo>
                    <a:pt x="114046" y="129793"/>
                  </a:lnTo>
                  <a:lnTo>
                    <a:pt x="113734" y="150556"/>
                  </a:lnTo>
                  <a:lnTo>
                    <a:pt x="108966" y="193294"/>
                  </a:lnTo>
                  <a:lnTo>
                    <a:pt x="88392" y="219075"/>
                  </a:lnTo>
                  <a:lnTo>
                    <a:pt x="148693" y="219075"/>
                  </a:lnTo>
                  <a:lnTo>
                    <a:pt x="150989" y="215215"/>
                  </a:lnTo>
                  <a:lnTo>
                    <a:pt x="158765" y="191817"/>
                  </a:lnTo>
                  <a:lnTo>
                    <a:pt x="163423" y="163347"/>
                  </a:lnTo>
                  <a:lnTo>
                    <a:pt x="164973" y="129793"/>
                  </a:lnTo>
                  <a:lnTo>
                    <a:pt x="163425" y="96244"/>
                  </a:lnTo>
                  <a:lnTo>
                    <a:pt x="158781" y="67802"/>
                  </a:lnTo>
                  <a:lnTo>
                    <a:pt x="151042" y="44479"/>
                  </a:lnTo>
                  <a:lnTo>
                    <a:pt x="148604" y="40385"/>
                  </a:lnTo>
                  <a:close/>
                </a:path>
                <a:path w="323214" h="259714">
                  <a:moveTo>
                    <a:pt x="322961" y="71627"/>
                  </a:moveTo>
                  <a:lnTo>
                    <a:pt x="274193" y="71627"/>
                  </a:lnTo>
                  <a:lnTo>
                    <a:pt x="274193" y="255143"/>
                  </a:lnTo>
                  <a:lnTo>
                    <a:pt x="322961" y="255143"/>
                  </a:lnTo>
                  <a:lnTo>
                    <a:pt x="322961" y="71627"/>
                  </a:lnTo>
                  <a:close/>
                </a:path>
                <a:path w="323214" h="259714">
                  <a:moveTo>
                    <a:pt x="322961" y="0"/>
                  </a:moveTo>
                  <a:lnTo>
                    <a:pt x="283337" y="0"/>
                  </a:lnTo>
                  <a:lnTo>
                    <a:pt x="278340" y="11243"/>
                  </a:lnTo>
                  <a:lnTo>
                    <a:pt x="271557" y="21748"/>
                  </a:lnTo>
                  <a:lnTo>
                    <a:pt x="241722" y="48617"/>
                  </a:lnTo>
                  <a:lnTo>
                    <a:pt x="211200" y="64262"/>
                  </a:lnTo>
                  <a:lnTo>
                    <a:pt x="211200" y="108457"/>
                  </a:lnTo>
                  <a:lnTo>
                    <a:pt x="228776" y="101721"/>
                  </a:lnTo>
                  <a:lnTo>
                    <a:pt x="245125" y="93329"/>
                  </a:lnTo>
                  <a:lnTo>
                    <a:pt x="260260" y="83294"/>
                  </a:lnTo>
                  <a:lnTo>
                    <a:pt x="274193" y="71627"/>
                  </a:lnTo>
                  <a:lnTo>
                    <a:pt x="322961" y="71627"/>
                  </a:lnTo>
                  <a:lnTo>
                    <a:pt x="32296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5269" y="4358385"/>
              <a:ext cx="69215" cy="18478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87391" y="4321047"/>
              <a:ext cx="323215" cy="259715"/>
            </a:xfrm>
            <a:custGeom>
              <a:avLst/>
              <a:gdLst/>
              <a:ahLst/>
              <a:cxnLst/>
              <a:rect l="l" t="t" r="r" b="b"/>
              <a:pathLst>
                <a:path w="323214" h="259714">
                  <a:moveTo>
                    <a:pt x="283337" y="0"/>
                  </a:moveTo>
                  <a:lnTo>
                    <a:pt x="322961" y="0"/>
                  </a:lnTo>
                  <a:lnTo>
                    <a:pt x="322961" y="255143"/>
                  </a:lnTo>
                  <a:lnTo>
                    <a:pt x="274193" y="255143"/>
                  </a:lnTo>
                  <a:lnTo>
                    <a:pt x="274193" y="71627"/>
                  </a:lnTo>
                  <a:lnTo>
                    <a:pt x="260260" y="83294"/>
                  </a:lnTo>
                  <a:lnTo>
                    <a:pt x="245125" y="93329"/>
                  </a:lnTo>
                  <a:lnTo>
                    <a:pt x="228776" y="101721"/>
                  </a:lnTo>
                  <a:lnTo>
                    <a:pt x="211200" y="108457"/>
                  </a:lnTo>
                  <a:lnTo>
                    <a:pt x="211200" y="64262"/>
                  </a:lnTo>
                  <a:lnTo>
                    <a:pt x="220993" y="60428"/>
                  </a:lnTo>
                  <a:lnTo>
                    <a:pt x="231155" y="55213"/>
                  </a:lnTo>
                  <a:lnTo>
                    <a:pt x="263013" y="31539"/>
                  </a:lnTo>
                  <a:lnTo>
                    <a:pt x="278340" y="11243"/>
                  </a:lnTo>
                  <a:lnTo>
                    <a:pt x="283337" y="0"/>
                  </a:lnTo>
                  <a:close/>
                </a:path>
                <a:path w="323214" h="259714">
                  <a:moveTo>
                    <a:pt x="82423" y="0"/>
                  </a:moveTo>
                  <a:lnTo>
                    <a:pt x="128803" y="14787"/>
                  </a:lnTo>
                  <a:lnTo>
                    <a:pt x="158781" y="67802"/>
                  </a:lnTo>
                  <a:lnTo>
                    <a:pt x="164973" y="129793"/>
                  </a:lnTo>
                  <a:lnTo>
                    <a:pt x="163423" y="163347"/>
                  </a:lnTo>
                  <a:lnTo>
                    <a:pt x="150989" y="215215"/>
                  </a:lnTo>
                  <a:lnTo>
                    <a:pt x="115300" y="252983"/>
                  </a:lnTo>
                  <a:lnTo>
                    <a:pt x="82423" y="259460"/>
                  </a:lnTo>
                  <a:lnTo>
                    <a:pt x="64825" y="257694"/>
                  </a:lnTo>
                  <a:lnTo>
                    <a:pt x="22606" y="231012"/>
                  </a:lnTo>
                  <a:lnTo>
                    <a:pt x="5635" y="191293"/>
                  </a:lnTo>
                  <a:lnTo>
                    <a:pt x="0" y="129285"/>
                  </a:lnTo>
                  <a:lnTo>
                    <a:pt x="1549" y="95898"/>
                  </a:lnTo>
                  <a:lnTo>
                    <a:pt x="13983" y="44221"/>
                  </a:lnTo>
                  <a:lnTo>
                    <a:pt x="49657" y="6476"/>
                  </a:lnTo>
                  <a:lnTo>
                    <a:pt x="82423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5685535" y="4314697"/>
            <a:ext cx="1329690" cy="354965"/>
            <a:chOff x="5685535" y="4314697"/>
            <a:chExt cx="1329690" cy="35496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8235" y="4468367"/>
              <a:ext cx="105155" cy="5791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88583" y="445965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95708" y="0"/>
                  </a:moveTo>
                  <a:lnTo>
                    <a:pt x="0" y="0"/>
                  </a:lnTo>
                  <a:lnTo>
                    <a:pt x="0" y="48721"/>
                  </a:lnTo>
                  <a:lnTo>
                    <a:pt x="95708" y="48721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88583" y="445965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0" y="48721"/>
                  </a:moveTo>
                  <a:lnTo>
                    <a:pt x="95708" y="48721"/>
                  </a:lnTo>
                  <a:lnTo>
                    <a:pt x="95708" y="0"/>
                  </a:lnTo>
                  <a:lnTo>
                    <a:pt x="0" y="0"/>
                  </a:lnTo>
                  <a:lnTo>
                    <a:pt x="0" y="48721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11011" y="4329683"/>
              <a:ext cx="382524" cy="26974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802502" y="4321047"/>
              <a:ext cx="372745" cy="259715"/>
            </a:xfrm>
            <a:custGeom>
              <a:avLst/>
              <a:gdLst/>
              <a:ahLst/>
              <a:cxnLst/>
              <a:rect l="l" t="t" r="r" b="b"/>
              <a:pathLst>
                <a:path w="372745" h="259714">
                  <a:moveTo>
                    <a:pt x="340995" y="204088"/>
                  </a:moveTo>
                  <a:lnTo>
                    <a:pt x="293750" y="204088"/>
                  </a:lnTo>
                  <a:lnTo>
                    <a:pt x="293750" y="255143"/>
                  </a:lnTo>
                  <a:lnTo>
                    <a:pt x="340995" y="255143"/>
                  </a:lnTo>
                  <a:lnTo>
                    <a:pt x="340995" y="204088"/>
                  </a:lnTo>
                  <a:close/>
                </a:path>
                <a:path w="372745" h="259714">
                  <a:moveTo>
                    <a:pt x="340995" y="0"/>
                  </a:moveTo>
                  <a:lnTo>
                    <a:pt x="299974" y="0"/>
                  </a:lnTo>
                  <a:lnTo>
                    <a:pt x="189737" y="161416"/>
                  </a:lnTo>
                  <a:lnTo>
                    <a:pt x="189737" y="204088"/>
                  </a:lnTo>
                  <a:lnTo>
                    <a:pt x="372491" y="204088"/>
                  </a:lnTo>
                  <a:lnTo>
                    <a:pt x="372491" y="161162"/>
                  </a:lnTo>
                  <a:lnTo>
                    <a:pt x="235331" y="161162"/>
                  </a:lnTo>
                  <a:lnTo>
                    <a:pt x="293750" y="74294"/>
                  </a:lnTo>
                  <a:lnTo>
                    <a:pt x="340995" y="74294"/>
                  </a:lnTo>
                  <a:lnTo>
                    <a:pt x="340995" y="0"/>
                  </a:lnTo>
                  <a:close/>
                </a:path>
                <a:path w="372745" h="259714">
                  <a:moveTo>
                    <a:pt x="340995" y="74294"/>
                  </a:moveTo>
                  <a:lnTo>
                    <a:pt x="293750" y="74294"/>
                  </a:lnTo>
                  <a:lnTo>
                    <a:pt x="293750" y="161162"/>
                  </a:lnTo>
                  <a:lnTo>
                    <a:pt x="340995" y="161162"/>
                  </a:lnTo>
                  <a:lnTo>
                    <a:pt x="340995" y="74294"/>
                  </a:lnTo>
                  <a:close/>
                </a:path>
                <a:path w="372745" h="259714">
                  <a:moveTo>
                    <a:pt x="82423" y="0"/>
                  </a:moveTo>
                  <a:lnTo>
                    <a:pt x="36274" y="14573"/>
                  </a:lnTo>
                  <a:lnTo>
                    <a:pt x="6207" y="67548"/>
                  </a:lnTo>
                  <a:lnTo>
                    <a:pt x="0" y="129285"/>
                  </a:lnTo>
                  <a:lnTo>
                    <a:pt x="1406" y="163075"/>
                  </a:lnTo>
                  <a:lnTo>
                    <a:pt x="12698" y="213939"/>
                  </a:lnTo>
                  <a:lnTo>
                    <a:pt x="48990" y="252380"/>
                  </a:lnTo>
                  <a:lnTo>
                    <a:pt x="82423" y="259460"/>
                  </a:lnTo>
                  <a:lnTo>
                    <a:pt x="99879" y="257841"/>
                  </a:lnTo>
                  <a:lnTo>
                    <a:pt x="115300" y="252983"/>
                  </a:lnTo>
                  <a:lnTo>
                    <a:pt x="128696" y="244887"/>
                  </a:lnTo>
                  <a:lnTo>
                    <a:pt x="140081" y="233552"/>
                  </a:lnTo>
                  <a:lnTo>
                    <a:pt x="148693" y="219075"/>
                  </a:lnTo>
                  <a:lnTo>
                    <a:pt x="76581" y="219075"/>
                  </a:lnTo>
                  <a:lnTo>
                    <a:pt x="71374" y="217296"/>
                  </a:lnTo>
                  <a:lnTo>
                    <a:pt x="53498" y="181139"/>
                  </a:lnTo>
                  <a:lnTo>
                    <a:pt x="50926" y="129793"/>
                  </a:lnTo>
                  <a:lnTo>
                    <a:pt x="51238" y="109029"/>
                  </a:lnTo>
                  <a:lnTo>
                    <a:pt x="56007" y="66166"/>
                  </a:lnTo>
                  <a:lnTo>
                    <a:pt x="76581" y="40385"/>
                  </a:lnTo>
                  <a:lnTo>
                    <a:pt x="148604" y="40385"/>
                  </a:lnTo>
                  <a:lnTo>
                    <a:pt x="140208" y="26288"/>
                  </a:lnTo>
                  <a:lnTo>
                    <a:pt x="128803" y="14787"/>
                  </a:lnTo>
                  <a:lnTo>
                    <a:pt x="115363" y="6572"/>
                  </a:lnTo>
                  <a:lnTo>
                    <a:pt x="99899" y="1643"/>
                  </a:lnTo>
                  <a:lnTo>
                    <a:pt x="82423" y="0"/>
                  </a:lnTo>
                  <a:close/>
                </a:path>
                <a:path w="372745" h="259714">
                  <a:moveTo>
                    <a:pt x="148604" y="40385"/>
                  </a:moveTo>
                  <a:lnTo>
                    <a:pt x="88392" y="40385"/>
                  </a:lnTo>
                  <a:lnTo>
                    <a:pt x="93599" y="42290"/>
                  </a:lnTo>
                  <a:lnTo>
                    <a:pt x="98171" y="45974"/>
                  </a:lnTo>
                  <a:lnTo>
                    <a:pt x="112903" y="92059"/>
                  </a:lnTo>
                  <a:lnTo>
                    <a:pt x="114046" y="129793"/>
                  </a:lnTo>
                  <a:lnTo>
                    <a:pt x="113734" y="150556"/>
                  </a:lnTo>
                  <a:lnTo>
                    <a:pt x="108966" y="193294"/>
                  </a:lnTo>
                  <a:lnTo>
                    <a:pt x="88392" y="219075"/>
                  </a:lnTo>
                  <a:lnTo>
                    <a:pt x="148693" y="219075"/>
                  </a:lnTo>
                  <a:lnTo>
                    <a:pt x="150989" y="215215"/>
                  </a:lnTo>
                  <a:lnTo>
                    <a:pt x="158765" y="191817"/>
                  </a:lnTo>
                  <a:lnTo>
                    <a:pt x="163423" y="163347"/>
                  </a:lnTo>
                  <a:lnTo>
                    <a:pt x="164973" y="129793"/>
                  </a:lnTo>
                  <a:lnTo>
                    <a:pt x="163425" y="96244"/>
                  </a:lnTo>
                  <a:lnTo>
                    <a:pt x="158781" y="67802"/>
                  </a:lnTo>
                  <a:lnTo>
                    <a:pt x="151042" y="44479"/>
                  </a:lnTo>
                  <a:lnTo>
                    <a:pt x="148604" y="4038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037833" y="4395342"/>
              <a:ext cx="58419" cy="86995"/>
            </a:xfrm>
            <a:custGeom>
              <a:avLst/>
              <a:gdLst/>
              <a:ahLst/>
              <a:cxnLst/>
              <a:rect l="l" t="t" r="r" b="b"/>
              <a:pathLst>
                <a:path w="58420" h="86995">
                  <a:moveTo>
                    <a:pt x="58419" y="0"/>
                  </a:moveTo>
                  <a:lnTo>
                    <a:pt x="0" y="86867"/>
                  </a:lnTo>
                  <a:lnTo>
                    <a:pt x="58419" y="86867"/>
                  </a:lnTo>
                  <a:lnTo>
                    <a:pt x="58419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50381" y="4358385"/>
              <a:ext cx="69215" cy="18478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5802502" y="4321047"/>
              <a:ext cx="372745" cy="259715"/>
            </a:xfrm>
            <a:custGeom>
              <a:avLst/>
              <a:gdLst/>
              <a:ahLst/>
              <a:cxnLst/>
              <a:rect l="l" t="t" r="r" b="b"/>
              <a:pathLst>
                <a:path w="372745" h="259714">
                  <a:moveTo>
                    <a:pt x="299974" y="0"/>
                  </a:moveTo>
                  <a:lnTo>
                    <a:pt x="340995" y="0"/>
                  </a:lnTo>
                  <a:lnTo>
                    <a:pt x="340995" y="161162"/>
                  </a:lnTo>
                  <a:lnTo>
                    <a:pt x="372491" y="161162"/>
                  </a:lnTo>
                  <a:lnTo>
                    <a:pt x="372491" y="204088"/>
                  </a:lnTo>
                  <a:lnTo>
                    <a:pt x="340995" y="204088"/>
                  </a:lnTo>
                  <a:lnTo>
                    <a:pt x="340995" y="255143"/>
                  </a:lnTo>
                  <a:lnTo>
                    <a:pt x="293750" y="255143"/>
                  </a:lnTo>
                  <a:lnTo>
                    <a:pt x="293750" y="204088"/>
                  </a:lnTo>
                  <a:lnTo>
                    <a:pt x="189737" y="204088"/>
                  </a:lnTo>
                  <a:lnTo>
                    <a:pt x="189737" y="161416"/>
                  </a:lnTo>
                  <a:lnTo>
                    <a:pt x="299974" y="0"/>
                  </a:lnTo>
                  <a:close/>
                </a:path>
                <a:path w="372745" h="259714">
                  <a:moveTo>
                    <a:pt x="82423" y="0"/>
                  </a:moveTo>
                  <a:lnTo>
                    <a:pt x="128803" y="14787"/>
                  </a:lnTo>
                  <a:lnTo>
                    <a:pt x="158781" y="67802"/>
                  </a:lnTo>
                  <a:lnTo>
                    <a:pt x="164973" y="129793"/>
                  </a:lnTo>
                  <a:lnTo>
                    <a:pt x="163423" y="163347"/>
                  </a:lnTo>
                  <a:lnTo>
                    <a:pt x="150989" y="215215"/>
                  </a:lnTo>
                  <a:lnTo>
                    <a:pt x="115300" y="252983"/>
                  </a:lnTo>
                  <a:lnTo>
                    <a:pt x="82423" y="259460"/>
                  </a:lnTo>
                  <a:lnTo>
                    <a:pt x="64825" y="257694"/>
                  </a:lnTo>
                  <a:lnTo>
                    <a:pt x="22606" y="231012"/>
                  </a:lnTo>
                  <a:lnTo>
                    <a:pt x="5635" y="191293"/>
                  </a:lnTo>
                  <a:lnTo>
                    <a:pt x="0" y="129285"/>
                  </a:lnTo>
                  <a:lnTo>
                    <a:pt x="1549" y="95898"/>
                  </a:lnTo>
                  <a:lnTo>
                    <a:pt x="13983" y="44221"/>
                  </a:lnTo>
                  <a:lnTo>
                    <a:pt x="49657" y="6476"/>
                  </a:lnTo>
                  <a:lnTo>
                    <a:pt x="82423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3347" y="4468367"/>
              <a:ext cx="105155" cy="579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203695" y="445965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95708" y="0"/>
                  </a:moveTo>
                  <a:lnTo>
                    <a:pt x="0" y="0"/>
                  </a:lnTo>
                  <a:lnTo>
                    <a:pt x="0" y="48721"/>
                  </a:lnTo>
                  <a:lnTo>
                    <a:pt x="95708" y="48721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203695" y="445965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0" y="48721"/>
                  </a:moveTo>
                  <a:lnTo>
                    <a:pt x="95708" y="48721"/>
                  </a:lnTo>
                  <a:lnTo>
                    <a:pt x="95708" y="0"/>
                  </a:lnTo>
                  <a:lnTo>
                    <a:pt x="0" y="0"/>
                  </a:lnTo>
                  <a:lnTo>
                    <a:pt x="0" y="48721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14566" y="4314697"/>
              <a:ext cx="700405" cy="354838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97902" y="4741417"/>
            <a:ext cx="1149057" cy="284733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74214" y="4745735"/>
            <a:ext cx="2995422" cy="280416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5592698" y="4741417"/>
            <a:ext cx="974725" cy="354965"/>
            <a:chOff x="5592698" y="4741417"/>
            <a:chExt cx="974725" cy="354965"/>
          </a:xfrm>
        </p:grpSpPr>
        <p:pic>
          <p:nvPicPr>
            <p:cNvPr id="44" name="object 4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05271" y="4753355"/>
              <a:ext cx="493775" cy="3429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595746" y="4744465"/>
              <a:ext cx="485775" cy="333375"/>
            </a:xfrm>
            <a:custGeom>
              <a:avLst/>
              <a:gdLst/>
              <a:ahLst/>
              <a:cxnLst/>
              <a:rect l="l" t="t" r="r" b="b"/>
              <a:pathLst>
                <a:path w="485775" h="333375">
                  <a:moveTo>
                    <a:pt x="362838" y="188086"/>
                  </a:moveTo>
                  <a:lnTo>
                    <a:pt x="314198" y="193166"/>
                  </a:lnTo>
                  <a:lnTo>
                    <a:pt x="317505" y="208266"/>
                  </a:lnTo>
                  <a:lnTo>
                    <a:pt x="323040" y="221757"/>
                  </a:lnTo>
                  <a:lnTo>
                    <a:pt x="352675" y="252208"/>
                  </a:lnTo>
                  <a:lnTo>
                    <a:pt x="398144" y="262762"/>
                  </a:lnTo>
                  <a:lnTo>
                    <a:pt x="418955" y="260667"/>
                  </a:lnTo>
                  <a:lnTo>
                    <a:pt x="437372" y="254380"/>
                  </a:lnTo>
                  <a:lnTo>
                    <a:pt x="453384" y="243903"/>
                  </a:lnTo>
                  <a:lnTo>
                    <a:pt x="466978" y="229234"/>
                  </a:lnTo>
                  <a:lnTo>
                    <a:pt x="470395" y="223773"/>
                  </a:lnTo>
                  <a:lnTo>
                    <a:pt x="398652" y="223773"/>
                  </a:lnTo>
                  <a:lnTo>
                    <a:pt x="392177" y="223176"/>
                  </a:lnTo>
                  <a:lnTo>
                    <a:pt x="364388" y="195865"/>
                  </a:lnTo>
                  <a:lnTo>
                    <a:pt x="362838" y="188086"/>
                  </a:lnTo>
                  <a:close/>
                </a:path>
                <a:path w="485775" h="333375">
                  <a:moveTo>
                    <a:pt x="473800" y="127253"/>
                  </a:moveTo>
                  <a:lnTo>
                    <a:pt x="397255" y="127253"/>
                  </a:lnTo>
                  <a:lnTo>
                    <a:pt x="405308" y="127990"/>
                  </a:lnTo>
                  <a:lnTo>
                    <a:pt x="412527" y="130190"/>
                  </a:lnTo>
                  <a:lnTo>
                    <a:pt x="434455" y="163066"/>
                  </a:lnTo>
                  <a:lnTo>
                    <a:pt x="435101" y="173989"/>
                  </a:lnTo>
                  <a:lnTo>
                    <a:pt x="434437" y="185701"/>
                  </a:lnTo>
                  <a:lnTo>
                    <a:pt x="412750" y="220710"/>
                  </a:lnTo>
                  <a:lnTo>
                    <a:pt x="398652" y="223773"/>
                  </a:lnTo>
                  <a:lnTo>
                    <a:pt x="470395" y="223773"/>
                  </a:lnTo>
                  <a:lnTo>
                    <a:pt x="474980" y="216447"/>
                  </a:lnTo>
                  <a:lnTo>
                    <a:pt x="480702" y="202818"/>
                  </a:lnTo>
                  <a:lnTo>
                    <a:pt x="484124" y="188444"/>
                  </a:lnTo>
                  <a:lnTo>
                    <a:pt x="485266" y="173227"/>
                  </a:lnTo>
                  <a:lnTo>
                    <a:pt x="483842" y="155251"/>
                  </a:lnTo>
                  <a:lnTo>
                    <a:pt x="479583" y="139049"/>
                  </a:lnTo>
                  <a:lnTo>
                    <a:pt x="473800" y="127253"/>
                  </a:lnTo>
                  <a:close/>
                </a:path>
                <a:path w="485775" h="333375">
                  <a:moveTo>
                    <a:pt x="473963" y="7746"/>
                  </a:moveTo>
                  <a:lnTo>
                    <a:pt x="345058" y="7746"/>
                  </a:lnTo>
                  <a:lnTo>
                    <a:pt x="320166" y="140080"/>
                  </a:lnTo>
                  <a:lnTo>
                    <a:pt x="359663" y="145795"/>
                  </a:lnTo>
                  <a:lnTo>
                    <a:pt x="368288" y="137701"/>
                  </a:lnTo>
                  <a:lnTo>
                    <a:pt x="377412" y="131905"/>
                  </a:lnTo>
                  <a:lnTo>
                    <a:pt x="387060" y="128418"/>
                  </a:lnTo>
                  <a:lnTo>
                    <a:pt x="397255" y="127253"/>
                  </a:lnTo>
                  <a:lnTo>
                    <a:pt x="473800" y="127253"/>
                  </a:lnTo>
                  <a:lnTo>
                    <a:pt x="472515" y="124632"/>
                  </a:lnTo>
                  <a:lnTo>
                    <a:pt x="462661" y="112013"/>
                  </a:lnTo>
                  <a:lnTo>
                    <a:pt x="450800" y="101679"/>
                  </a:lnTo>
                  <a:lnTo>
                    <a:pt x="441636" y="96519"/>
                  </a:lnTo>
                  <a:lnTo>
                    <a:pt x="374395" y="96519"/>
                  </a:lnTo>
                  <a:lnTo>
                    <a:pt x="382015" y="53339"/>
                  </a:lnTo>
                  <a:lnTo>
                    <a:pt x="473963" y="53339"/>
                  </a:lnTo>
                  <a:lnTo>
                    <a:pt x="473963" y="7746"/>
                  </a:lnTo>
                  <a:close/>
                </a:path>
                <a:path w="485775" h="333375">
                  <a:moveTo>
                    <a:pt x="407669" y="88391"/>
                  </a:moveTo>
                  <a:lnTo>
                    <a:pt x="399238" y="88894"/>
                  </a:lnTo>
                  <a:lnTo>
                    <a:pt x="390890" y="90408"/>
                  </a:lnTo>
                  <a:lnTo>
                    <a:pt x="382613" y="92946"/>
                  </a:lnTo>
                  <a:lnTo>
                    <a:pt x="374395" y="96519"/>
                  </a:lnTo>
                  <a:lnTo>
                    <a:pt x="441636" y="96519"/>
                  </a:lnTo>
                  <a:lnTo>
                    <a:pt x="437689" y="94297"/>
                  </a:lnTo>
                  <a:lnTo>
                    <a:pt x="423316" y="89868"/>
                  </a:lnTo>
                  <a:lnTo>
                    <a:pt x="407669" y="88391"/>
                  </a:lnTo>
                  <a:close/>
                </a:path>
                <a:path w="485775" h="333375">
                  <a:moveTo>
                    <a:pt x="240156" y="74929"/>
                  </a:moveTo>
                  <a:lnTo>
                    <a:pt x="191388" y="74929"/>
                  </a:lnTo>
                  <a:lnTo>
                    <a:pt x="191388" y="258444"/>
                  </a:lnTo>
                  <a:lnTo>
                    <a:pt x="240156" y="258444"/>
                  </a:lnTo>
                  <a:lnTo>
                    <a:pt x="240156" y="74929"/>
                  </a:lnTo>
                  <a:close/>
                </a:path>
                <a:path w="485775" h="333375">
                  <a:moveTo>
                    <a:pt x="240156" y="3301"/>
                  </a:moveTo>
                  <a:lnTo>
                    <a:pt x="200532" y="3301"/>
                  </a:lnTo>
                  <a:lnTo>
                    <a:pt x="195536" y="14545"/>
                  </a:lnTo>
                  <a:lnTo>
                    <a:pt x="188753" y="25050"/>
                  </a:lnTo>
                  <a:lnTo>
                    <a:pt x="158918" y="51919"/>
                  </a:lnTo>
                  <a:lnTo>
                    <a:pt x="128397" y="67563"/>
                  </a:lnTo>
                  <a:lnTo>
                    <a:pt x="128397" y="111759"/>
                  </a:lnTo>
                  <a:lnTo>
                    <a:pt x="145972" y="105023"/>
                  </a:lnTo>
                  <a:lnTo>
                    <a:pt x="162321" y="96631"/>
                  </a:lnTo>
                  <a:lnTo>
                    <a:pt x="177456" y="86596"/>
                  </a:lnTo>
                  <a:lnTo>
                    <a:pt x="191388" y="74929"/>
                  </a:lnTo>
                  <a:lnTo>
                    <a:pt x="240156" y="74929"/>
                  </a:lnTo>
                  <a:lnTo>
                    <a:pt x="240156" y="3301"/>
                  </a:lnTo>
                  <a:close/>
                </a:path>
                <a:path w="485775" h="333375">
                  <a:moveTo>
                    <a:pt x="88264" y="0"/>
                  </a:moveTo>
                  <a:lnTo>
                    <a:pt x="54990" y="0"/>
                  </a:lnTo>
                  <a:lnTo>
                    <a:pt x="44059" y="16763"/>
                  </a:lnTo>
                  <a:lnTo>
                    <a:pt x="25147" y="52577"/>
                  </a:lnTo>
                  <a:lnTo>
                    <a:pt x="9644" y="94271"/>
                  </a:lnTo>
                  <a:lnTo>
                    <a:pt x="1071" y="141654"/>
                  </a:lnTo>
                  <a:lnTo>
                    <a:pt x="0" y="166369"/>
                  </a:lnTo>
                  <a:lnTo>
                    <a:pt x="879" y="186749"/>
                  </a:lnTo>
                  <a:lnTo>
                    <a:pt x="7875" y="228556"/>
                  </a:lnTo>
                  <a:lnTo>
                    <a:pt x="21637" y="271347"/>
                  </a:lnTo>
                  <a:lnTo>
                    <a:pt x="41830" y="312979"/>
                  </a:lnTo>
                  <a:lnTo>
                    <a:pt x="54355" y="333247"/>
                  </a:lnTo>
                  <a:lnTo>
                    <a:pt x="87756" y="333247"/>
                  </a:lnTo>
                  <a:lnTo>
                    <a:pt x="80708" y="317648"/>
                  </a:lnTo>
                  <a:lnTo>
                    <a:pt x="74802" y="303990"/>
                  </a:lnTo>
                  <a:lnTo>
                    <a:pt x="58229" y="254825"/>
                  </a:lnTo>
                  <a:lnTo>
                    <a:pt x="49629" y="210893"/>
                  </a:lnTo>
                  <a:lnTo>
                    <a:pt x="46736" y="167512"/>
                  </a:lnTo>
                  <a:lnTo>
                    <a:pt x="47285" y="147129"/>
                  </a:lnTo>
                  <a:lnTo>
                    <a:pt x="51718" y="108076"/>
                  </a:lnTo>
                  <a:lnTo>
                    <a:pt x="61029" y="69973"/>
                  </a:lnTo>
                  <a:lnTo>
                    <a:pt x="77360" y="25292"/>
                  </a:lnTo>
                  <a:lnTo>
                    <a:pt x="8826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595746" y="4744465"/>
              <a:ext cx="485775" cy="333375"/>
            </a:xfrm>
            <a:custGeom>
              <a:avLst/>
              <a:gdLst/>
              <a:ahLst/>
              <a:cxnLst/>
              <a:rect l="l" t="t" r="r" b="b"/>
              <a:pathLst>
                <a:path w="485775" h="333375">
                  <a:moveTo>
                    <a:pt x="345058" y="7746"/>
                  </a:moveTo>
                  <a:lnTo>
                    <a:pt x="473963" y="7746"/>
                  </a:lnTo>
                  <a:lnTo>
                    <a:pt x="473963" y="53339"/>
                  </a:lnTo>
                  <a:lnTo>
                    <a:pt x="382015" y="53339"/>
                  </a:lnTo>
                  <a:lnTo>
                    <a:pt x="374395" y="96519"/>
                  </a:lnTo>
                  <a:lnTo>
                    <a:pt x="382613" y="92946"/>
                  </a:lnTo>
                  <a:lnTo>
                    <a:pt x="390890" y="90408"/>
                  </a:lnTo>
                  <a:lnTo>
                    <a:pt x="399238" y="88894"/>
                  </a:lnTo>
                  <a:lnTo>
                    <a:pt x="407669" y="88391"/>
                  </a:lnTo>
                  <a:lnTo>
                    <a:pt x="423316" y="89868"/>
                  </a:lnTo>
                  <a:lnTo>
                    <a:pt x="462661" y="112013"/>
                  </a:lnTo>
                  <a:lnTo>
                    <a:pt x="483842" y="155251"/>
                  </a:lnTo>
                  <a:lnTo>
                    <a:pt x="485266" y="173227"/>
                  </a:lnTo>
                  <a:lnTo>
                    <a:pt x="484124" y="188444"/>
                  </a:lnTo>
                  <a:lnTo>
                    <a:pt x="466978" y="229234"/>
                  </a:lnTo>
                  <a:lnTo>
                    <a:pt x="437372" y="254380"/>
                  </a:lnTo>
                  <a:lnTo>
                    <a:pt x="398144" y="262762"/>
                  </a:lnTo>
                  <a:lnTo>
                    <a:pt x="381353" y="261594"/>
                  </a:lnTo>
                  <a:lnTo>
                    <a:pt x="340740" y="243966"/>
                  </a:lnTo>
                  <a:lnTo>
                    <a:pt x="317505" y="208266"/>
                  </a:lnTo>
                  <a:lnTo>
                    <a:pt x="314198" y="193166"/>
                  </a:lnTo>
                  <a:lnTo>
                    <a:pt x="362838" y="188086"/>
                  </a:lnTo>
                  <a:lnTo>
                    <a:pt x="364388" y="195869"/>
                  </a:lnTo>
                  <a:lnTo>
                    <a:pt x="366950" y="202818"/>
                  </a:lnTo>
                  <a:lnTo>
                    <a:pt x="398652" y="223773"/>
                  </a:lnTo>
                  <a:lnTo>
                    <a:pt x="405987" y="223010"/>
                  </a:lnTo>
                  <a:lnTo>
                    <a:pt x="434437" y="185701"/>
                  </a:lnTo>
                  <a:lnTo>
                    <a:pt x="435101" y="173989"/>
                  </a:lnTo>
                  <a:lnTo>
                    <a:pt x="434455" y="163066"/>
                  </a:lnTo>
                  <a:lnTo>
                    <a:pt x="412527" y="130190"/>
                  </a:lnTo>
                  <a:lnTo>
                    <a:pt x="397255" y="127253"/>
                  </a:lnTo>
                  <a:lnTo>
                    <a:pt x="387060" y="128418"/>
                  </a:lnTo>
                  <a:lnTo>
                    <a:pt x="377412" y="131905"/>
                  </a:lnTo>
                  <a:lnTo>
                    <a:pt x="368288" y="137701"/>
                  </a:lnTo>
                  <a:lnTo>
                    <a:pt x="359663" y="145795"/>
                  </a:lnTo>
                  <a:lnTo>
                    <a:pt x="320166" y="140080"/>
                  </a:lnTo>
                  <a:lnTo>
                    <a:pt x="345058" y="7746"/>
                  </a:lnTo>
                  <a:close/>
                </a:path>
                <a:path w="485775" h="333375">
                  <a:moveTo>
                    <a:pt x="200532" y="3301"/>
                  </a:moveTo>
                  <a:lnTo>
                    <a:pt x="240156" y="3301"/>
                  </a:lnTo>
                  <a:lnTo>
                    <a:pt x="240156" y="258444"/>
                  </a:lnTo>
                  <a:lnTo>
                    <a:pt x="191388" y="258444"/>
                  </a:lnTo>
                  <a:lnTo>
                    <a:pt x="191388" y="74929"/>
                  </a:lnTo>
                  <a:lnTo>
                    <a:pt x="177456" y="86596"/>
                  </a:lnTo>
                  <a:lnTo>
                    <a:pt x="162321" y="96631"/>
                  </a:lnTo>
                  <a:lnTo>
                    <a:pt x="145972" y="105023"/>
                  </a:lnTo>
                  <a:lnTo>
                    <a:pt x="128397" y="111759"/>
                  </a:lnTo>
                  <a:lnTo>
                    <a:pt x="128397" y="67563"/>
                  </a:lnTo>
                  <a:lnTo>
                    <a:pt x="138189" y="63730"/>
                  </a:lnTo>
                  <a:lnTo>
                    <a:pt x="148351" y="58515"/>
                  </a:lnTo>
                  <a:lnTo>
                    <a:pt x="180209" y="34841"/>
                  </a:lnTo>
                  <a:lnTo>
                    <a:pt x="195536" y="14545"/>
                  </a:lnTo>
                  <a:lnTo>
                    <a:pt x="200532" y="3301"/>
                  </a:lnTo>
                  <a:close/>
                </a:path>
                <a:path w="485775" h="333375">
                  <a:moveTo>
                    <a:pt x="54990" y="0"/>
                  </a:moveTo>
                  <a:lnTo>
                    <a:pt x="88264" y="0"/>
                  </a:lnTo>
                  <a:lnTo>
                    <a:pt x="77360" y="25292"/>
                  </a:lnTo>
                  <a:lnTo>
                    <a:pt x="68278" y="48609"/>
                  </a:lnTo>
                  <a:lnTo>
                    <a:pt x="55625" y="89407"/>
                  </a:lnTo>
                  <a:lnTo>
                    <a:pt x="48942" y="127317"/>
                  </a:lnTo>
                  <a:lnTo>
                    <a:pt x="46736" y="167512"/>
                  </a:lnTo>
                  <a:lnTo>
                    <a:pt x="47049" y="181798"/>
                  </a:lnTo>
                  <a:lnTo>
                    <a:pt x="51942" y="225678"/>
                  </a:lnTo>
                  <a:lnTo>
                    <a:pt x="62087" y="268827"/>
                  </a:lnTo>
                  <a:lnTo>
                    <a:pt x="80708" y="317648"/>
                  </a:lnTo>
                  <a:lnTo>
                    <a:pt x="87756" y="333247"/>
                  </a:lnTo>
                  <a:lnTo>
                    <a:pt x="54355" y="333247"/>
                  </a:lnTo>
                  <a:lnTo>
                    <a:pt x="30924" y="292353"/>
                  </a:lnTo>
                  <a:lnTo>
                    <a:pt x="13969" y="249935"/>
                  </a:lnTo>
                  <a:lnTo>
                    <a:pt x="3508" y="207486"/>
                  </a:lnTo>
                  <a:lnTo>
                    <a:pt x="0" y="166369"/>
                  </a:lnTo>
                  <a:lnTo>
                    <a:pt x="1071" y="141654"/>
                  </a:lnTo>
                  <a:lnTo>
                    <a:pt x="9644" y="94271"/>
                  </a:lnTo>
                  <a:lnTo>
                    <a:pt x="25147" y="52577"/>
                  </a:lnTo>
                  <a:lnTo>
                    <a:pt x="44059" y="16763"/>
                  </a:lnTo>
                  <a:lnTo>
                    <a:pt x="54990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1907" y="4895087"/>
              <a:ext cx="105155" cy="5791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6112255" y="488637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95708" y="0"/>
                  </a:moveTo>
                  <a:lnTo>
                    <a:pt x="0" y="0"/>
                  </a:lnTo>
                  <a:lnTo>
                    <a:pt x="0" y="48721"/>
                  </a:lnTo>
                  <a:lnTo>
                    <a:pt x="95708" y="48721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112255" y="488637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0" y="48721"/>
                  </a:moveTo>
                  <a:lnTo>
                    <a:pt x="95708" y="48721"/>
                  </a:lnTo>
                  <a:lnTo>
                    <a:pt x="95708" y="0"/>
                  </a:lnTo>
                  <a:lnTo>
                    <a:pt x="0" y="0"/>
                  </a:lnTo>
                  <a:lnTo>
                    <a:pt x="0" y="48721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4683" y="4756403"/>
              <a:ext cx="332232" cy="269748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226174" y="4747767"/>
              <a:ext cx="323215" cy="259715"/>
            </a:xfrm>
            <a:custGeom>
              <a:avLst/>
              <a:gdLst/>
              <a:ahLst/>
              <a:cxnLst/>
              <a:rect l="l" t="t" r="r" b="b"/>
              <a:pathLst>
                <a:path w="323215" h="259714">
                  <a:moveTo>
                    <a:pt x="82423" y="0"/>
                  </a:moveTo>
                  <a:lnTo>
                    <a:pt x="36274" y="14573"/>
                  </a:lnTo>
                  <a:lnTo>
                    <a:pt x="6207" y="67548"/>
                  </a:lnTo>
                  <a:lnTo>
                    <a:pt x="0" y="129285"/>
                  </a:lnTo>
                  <a:lnTo>
                    <a:pt x="1406" y="163075"/>
                  </a:lnTo>
                  <a:lnTo>
                    <a:pt x="12698" y="213939"/>
                  </a:lnTo>
                  <a:lnTo>
                    <a:pt x="48990" y="252380"/>
                  </a:lnTo>
                  <a:lnTo>
                    <a:pt x="82423" y="259460"/>
                  </a:lnTo>
                  <a:lnTo>
                    <a:pt x="99879" y="257841"/>
                  </a:lnTo>
                  <a:lnTo>
                    <a:pt x="115300" y="252983"/>
                  </a:lnTo>
                  <a:lnTo>
                    <a:pt x="128696" y="244887"/>
                  </a:lnTo>
                  <a:lnTo>
                    <a:pt x="140080" y="233552"/>
                  </a:lnTo>
                  <a:lnTo>
                    <a:pt x="148693" y="219074"/>
                  </a:lnTo>
                  <a:lnTo>
                    <a:pt x="76580" y="219074"/>
                  </a:lnTo>
                  <a:lnTo>
                    <a:pt x="71374" y="217296"/>
                  </a:lnTo>
                  <a:lnTo>
                    <a:pt x="53498" y="181139"/>
                  </a:lnTo>
                  <a:lnTo>
                    <a:pt x="50926" y="129793"/>
                  </a:lnTo>
                  <a:lnTo>
                    <a:pt x="51238" y="109029"/>
                  </a:lnTo>
                  <a:lnTo>
                    <a:pt x="56007" y="66166"/>
                  </a:lnTo>
                  <a:lnTo>
                    <a:pt x="76580" y="40385"/>
                  </a:lnTo>
                  <a:lnTo>
                    <a:pt x="148604" y="40385"/>
                  </a:lnTo>
                  <a:lnTo>
                    <a:pt x="140208" y="26288"/>
                  </a:lnTo>
                  <a:lnTo>
                    <a:pt x="128803" y="14787"/>
                  </a:lnTo>
                  <a:lnTo>
                    <a:pt x="115363" y="6572"/>
                  </a:lnTo>
                  <a:lnTo>
                    <a:pt x="99899" y="1643"/>
                  </a:lnTo>
                  <a:lnTo>
                    <a:pt x="82423" y="0"/>
                  </a:lnTo>
                  <a:close/>
                </a:path>
                <a:path w="323215" h="259714">
                  <a:moveTo>
                    <a:pt x="148604" y="40385"/>
                  </a:moveTo>
                  <a:lnTo>
                    <a:pt x="88391" y="40385"/>
                  </a:lnTo>
                  <a:lnTo>
                    <a:pt x="93599" y="42290"/>
                  </a:lnTo>
                  <a:lnTo>
                    <a:pt x="98171" y="45973"/>
                  </a:lnTo>
                  <a:lnTo>
                    <a:pt x="112903" y="92059"/>
                  </a:lnTo>
                  <a:lnTo>
                    <a:pt x="114046" y="129793"/>
                  </a:lnTo>
                  <a:lnTo>
                    <a:pt x="113734" y="150556"/>
                  </a:lnTo>
                  <a:lnTo>
                    <a:pt x="108965" y="193293"/>
                  </a:lnTo>
                  <a:lnTo>
                    <a:pt x="88391" y="219074"/>
                  </a:lnTo>
                  <a:lnTo>
                    <a:pt x="148693" y="219074"/>
                  </a:lnTo>
                  <a:lnTo>
                    <a:pt x="150989" y="215215"/>
                  </a:lnTo>
                  <a:lnTo>
                    <a:pt x="158765" y="191817"/>
                  </a:lnTo>
                  <a:lnTo>
                    <a:pt x="163423" y="163347"/>
                  </a:lnTo>
                  <a:lnTo>
                    <a:pt x="164973" y="129793"/>
                  </a:lnTo>
                  <a:lnTo>
                    <a:pt x="163425" y="96244"/>
                  </a:lnTo>
                  <a:lnTo>
                    <a:pt x="158781" y="67802"/>
                  </a:lnTo>
                  <a:lnTo>
                    <a:pt x="151042" y="44479"/>
                  </a:lnTo>
                  <a:lnTo>
                    <a:pt x="148604" y="40385"/>
                  </a:lnTo>
                  <a:close/>
                </a:path>
                <a:path w="323215" h="259714">
                  <a:moveTo>
                    <a:pt x="322960" y="71627"/>
                  </a:moveTo>
                  <a:lnTo>
                    <a:pt x="274192" y="71627"/>
                  </a:lnTo>
                  <a:lnTo>
                    <a:pt x="274192" y="255142"/>
                  </a:lnTo>
                  <a:lnTo>
                    <a:pt x="322960" y="255142"/>
                  </a:lnTo>
                  <a:lnTo>
                    <a:pt x="322960" y="71627"/>
                  </a:lnTo>
                  <a:close/>
                </a:path>
                <a:path w="323215" h="259714">
                  <a:moveTo>
                    <a:pt x="322960" y="0"/>
                  </a:moveTo>
                  <a:lnTo>
                    <a:pt x="283336" y="0"/>
                  </a:lnTo>
                  <a:lnTo>
                    <a:pt x="278340" y="11243"/>
                  </a:lnTo>
                  <a:lnTo>
                    <a:pt x="271557" y="21748"/>
                  </a:lnTo>
                  <a:lnTo>
                    <a:pt x="241722" y="48617"/>
                  </a:lnTo>
                  <a:lnTo>
                    <a:pt x="211200" y="64261"/>
                  </a:lnTo>
                  <a:lnTo>
                    <a:pt x="211200" y="108457"/>
                  </a:lnTo>
                  <a:lnTo>
                    <a:pt x="228776" y="101721"/>
                  </a:lnTo>
                  <a:lnTo>
                    <a:pt x="245125" y="93329"/>
                  </a:lnTo>
                  <a:lnTo>
                    <a:pt x="260260" y="83294"/>
                  </a:lnTo>
                  <a:lnTo>
                    <a:pt x="274192" y="71627"/>
                  </a:lnTo>
                  <a:lnTo>
                    <a:pt x="322960" y="71627"/>
                  </a:lnTo>
                  <a:lnTo>
                    <a:pt x="32296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74053" y="4785105"/>
              <a:ext cx="69215" cy="184785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6226174" y="4747767"/>
              <a:ext cx="323215" cy="259715"/>
            </a:xfrm>
            <a:custGeom>
              <a:avLst/>
              <a:gdLst/>
              <a:ahLst/>
              <a:cxnLst/>
              <a:rect l="l" t="t" r="r" b="b"/>
              <a:pathLst>
                <a:path w="323215" h="259714">
                  <a:moveTo>
                    <a:pt x="283336" y="0"/>
                  </a:moveTo>
                  <a:lnTo>
                    <a:pt x="322960" y="0"/>
                  </a:lnTo>
                  <a:lnTo>
                    <a:pt x="322960" y="255142"/>
                  </a:lnTo>
                  <a:lnTo>
                    <a:pt x="274192" y="255142"/>
                  </a:lnTo>
                  <a:lnTo>
                    <a:pt x="274192" y="71627"/>
                  </a:lnTo>
                  <a:lnTo>
                    <a:pt x="260260" y="83294"/>
                  </a:lnTo>
                  <a:lnTo>
                    <a:pt x="245125" y="93329"/>
                  </a:lnTo>
                  <a:lnTo>
                    <a:pt x="228776" y="101721"/>
                  </a:lnTo>
                  <a:lnTo>
                    <a:pt x="211200" y="108457"/>
                  </a:lnTo>
                  <a:lnTo>
                    <a:pt x="211200" y="64261"/>
                  </a:lnTo>
                  <a:lnTo>
                    <a:pt x="220993" y="60428"/>
                  </a:lnTo>
                  <a:lnTo>
                    <a:pt x="231155" y="55213"/>
                  </a:lnTo>
                  <a:lnTo>
                    <a:pt x="263013" y="31539"/>
                  </a:lnTo>
                  <a:lnTo>
                    <a:pt x="278340" y="11243"/>
                  </a:lnTo>
                  <a:lnTo>
                    <a:pt x="283336" y="0"/>
                  </a:lnTo>
                  <a:close/>
                </a:path>
                <a:path w="323215" h="259714">
                  <a:moveTo>
                    <a:pt x="82423" y="0"/>
                  </a:moveTo>
                  <a:lnTo>
                    <a:pt x="128803" y="14787"/>
                  </a:lnTo>
                  <a:lnTo>
                    <a:pt x="158781" y="67802"/>
                  </a:lnTo>
                  <a:lnTo>
                    <a:pt x="164973" y="129793"/>
                  </a:lnTo>
                  <a:lnTo>
                    <a:pt x="163423" y="163347"/>
                  </a:lnTo>
                  <a:lnTo>
                    <a:pt x="150989" y="215215"/>
                  </a:lnTo>
                  <a:lnTo>
                    <a:pt x="115300" y="252983"/>
                  </a:lnTo>
                  <a:lnTo>
                    <a:pt x="82423" y="259460"/>
                  </a:lnTo>
                  <a:lnTo>
                    <a:pt x="64825" y="257694"/>
                  </a:lnTo>
                  <a:lnTo>
                    <a:pt x="22605" y="231012"/>
                  </a:lnTo>
                  <a:lnTo>
                    <a:pt x="5635" y="191293"/>
                  </a:lnTo>
                  <a:lnTo>
                    <a:pt x="0" y="129285"/>
                  </a:lnTo>
                  <a:lnTo>
                    <a:pt x="1549" y="95898"/>
                  </a:lnTo>
                  <a:lnTo>
                    <a:pt x="13983" y="44221"/>
                  </a:lnTo>
                  <a:lnTo>
                    <a:pt x="49656" y="6476"/>
                  </a:lnTo>
                  <a:lnTo>
                    <a:pt x="82423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6624319" y="4741417"/>
            <a:ext cx="1329690" cy="354965"/>
            <a:chOff x="6624319" y="4741417"/>
            <a:chExt cx="1329690" cy="354965"/>
          </a:xfrm>
        </p:grpSpPr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37019" y="4895087"/>
              <a:ext cx="105155" cy="5791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627367" y="488637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4" h="48895">
                  <a:moveTo>
                    <a:pt x="95708" y="0"/>
                  </a:moveTo>
                  <a:lnTo>
                    <a:pt x="0" y="0"/>
                  </a:lnTo>
                  <a:lnTo>
                    <a:pt x="0" y="48721"/>
                  </a:lnTo>
                  <a:lnTo>
                    <a:pt x="95708" y="48721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627367" y="488637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4" h="48895">
                  <a:moveTo>
                    <a:pt x="0" y="48721"/>
                  </a:moveTo>
                  <a:lnTo>
                    <a:pt x="95708" y="48721"/>
                  </a:lnTo>
                  <a:lnTo>
                    <a:pt x="95708" y="0"/>
                  </a:lnTo>
                  <a:lnTo>
                    <a:pt x="0" y="0"/>
                  </a:lnTo>
                  <a:lnTo>
                    <a:pt x="0" y="48721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49795" y="4756403"/>
              <a:ext cx="382524" cy="26974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6741286" y="4747767"/>
              <a:ext cx="372745" cy="259715"/>
            </a:xfrm>
            <a:custGeom>
              <a:avLst/>
              <a:gdLst/>
              <a:ahLst/>
              <a:cxnLst/>
              <a:rect l="l" t="t" r="r" b="b"/>
              <a:pathLst>
                <a:path w="372745" h="259714">
                  <a:moveTo>
                    <a:pt x="340995" y="204088"/>
                  </a:moveTo>
                  <a:lnTo>
                    <a:pt x="293751" y="204088"/>
                  </a:lnTo>
                  <a:lnTo>
                    <a:pt x="293751" y="255142"/>
                  </a:lnTo>
                  <a:lnTo>
                    <a:pt x="340995" y="255142"/>
                  </a:lnTo>
                  <a:lnTo>
                    <a:pt x="340995" y="204088"/>
                  </a:lnTo>
                  <a:close/>
                </a:path>
                <a:path w="372745" h="259714">
                  <a:moveTo>
                    <a:pt x="340995" y="0"/>
                  </a:moveTo>
                  <a:lnTo>
                    <a:pt x="299974" y="0"/>
                  </a:lnTo>
                  <a:lnTo>
                    <a:pt x="189738" y="161416"/>
                  </a:lnTo>
                  <a:lnTo>
                    <a:pt x="189738" y="204088"/>
                  </a:lnTo>
                  <a:lnTo>
                    <a:pt x="372491" y="204088"/>
                  </a:lnTo>
                  <a:lnTo>
                    <a:pt x="372491" y="161162"/>
                  </a:lnTo>
                  <a:lnTo>
                    <a:pt x="235331" y="161162"/>
                  </a:lnTo>
                  <a:lnTo>
                    <a:pt x="293751" y="74294"/>
                  </a:lnTo>
                  <a:lnTo>
                    <a:pt x="340995" y="74294"/>
                  </a:lnTo>
                  <a:lnTo>
                    <a:pt x="340995" y="0"/>
                  </a:lnTo>
                  <a:close/>
                </a:path>
                <a:path w="372745" h="259714">
                  <a:moveTo>
                    <a:pt x="340995" y="74294"/>
                  </a:moveTo>
                  <a:lnTo>
                    <a:pt x="293751" y="74294"/>
                  </a:lnTo>
                  <a:lnTo>
                    <a:pt x="293751" y="161162"/>
                  </a:lnTo>
                  <a:lnTo>
                    <a:pt x="340995" y="161162"/>
                  </a:lnTo>
                  <a:lnTo>
                    <a:pt x="340995" y="74294"/>
                  </a:lnTo>
                  <a:close/>
                </a:path>
                <a:path w="372745" h="259714">
                  <a:moveTo>
                    <a:pt x="82423" y="0"/>
                  </a:moveTo>
                  <a:lnTo>
                    <a:pt x="36274" y="14573"/>
                  </a:lnTo>
                  <a:lnTo>
                    <a:pt x="6207" y="67548"/>
                  </a:lnTo>
                  <a:lnTo>
                    <a:pt x="0" y="129285"/>
                  </a:lnTo>
                  <a:lnTo>
                    <a:pt x="1406" y="163075"/>
                  </a:lnTo>
                  <a:lnTo>
                    <a:pt x="12698" y="213939"/>
                  </a:lnTo>
                  <a:lnTo>
                    <a:pt x="48990" y="252380"/>
                  </a:lnTo>
                  <a:lnTo>
                    <a:pt x="82423" y="259460"/>
                  </a:lnTo>
                  <a:lnTo>
                    <a:pt x="99879" y="257841"/>
                  </a:lnTo>
                  <a:lnTo>
                    <a:pt x="115300" y="252983"/>
                  </a:lnTo>
                  <a:lnTo>
                    <a:pt x="128696" y="244887"/>
                  </a:lnTo>
                  <a:lnTo>
                    <a:pt x="140081" y="233552"/>
                  </a:lnTo>
                  <a:lnTo>
                    <a:pt x="148693" y="219074"/>
                  </a:lnTo>
                  <a:lnTo>
                    <a:pt x="76581" y="219074"/>
                  </a:lnTo>
                  <a:lnTo>
                    <a:pt x="71374" y="217296"/>
                  </a:lnTo>
                  <a:lnTo>
                    <a:pt x="53498" y="181139"/>
                  </a:lnTo>
                  <a:lnTo>
                    <a:pt x="50927" y="129793"/>
                  </a:lnTo>
                  <a:lnTo>
                    <a:pt x="51238" y="109029"/>
                  </a:lnTo>
                  <a:lnTo>
                    <a:pt x="56007" y="66166"/>
                  </a:lnTo>
                  <a:lnTo>
                    <a:pt x="76581" y="40385"/>
                  </a:lnTo>
                  <a:lnTo>
                    <a:pt x="148604" y="40385"/>
                  </a:lnTo>
                  <a:lnTo>
                    <a:pt x="140208" y="26288"/>
                  </a:lnTo>
                  <a:lnTo>
                    <a:pt x="128803" y="14787"/>
                  </a:lnTo>
                  <a:lnTo>
                    <a:pt x="115363" y="6572"/>
                  </a:lnTo>
                  <a:lnTo>
                    <a:pt x="99899" y="1643"/>
                  </a:lnTo>
                  <a:lnTo>
                    <a:pt x="82423" y="0"/>
                  </a:lnTo>
                  <a:close/>
                </a:path>
                <a:path w="372745" h="259714">
                  <a:moveTo>
                    <a:pt x="148604" y="40385"/>
                  </a:moveTo>
                  <a:lnTo>
                    <a:pt x="88392" y="40385"/>
                  </a:lnTo>
                  <a:lnTo>
                    <a:pt x="93599" y="42290"/>
                  </a:lnTo>
                  <a:lnTo>
                    <a:pt x="98171" y="45973"/>
                  </a:lnTo>
                  <a:lnTo>
                    <a:pt x="112902" y="92059"/>
                  </a:lnTo>
                  <a:lnTo>
                    <a:pt x="114046" y="129793"/>
                  </a:lnTo>
                  <a:lnTo>
                    <a:pt x="113734" y="150556"/>
                  </a:lnTo>
                  <a:lnTo>
                    <a:pt x="108966" y="193293"/>
                  </a:lnTo>
                  <a:lnTo>
                    <a:pt x="88392" y="219074"/>
                  </a:lnTo>
                  <a:lnTo>
                    <a:pt x="148693" y="219074"/>
                  </a:lnTo>
                  <a:lnTo>
                    <a:pt x="150989" y="215215"/>
                  </a:lnTo>
                  <a:lnTo>
                    <a:pt x="158765" y="191817"/>
                  </a:lnTo>
                  <a:lnTo>
                    <a:pt x="163423" y="163347"/>
                  </a:lnTo>
                  <a:lnTo>
                    <a:pt x="164973" y="129793"/>
                  </a:lnTo>
                  <a:lnTo>
                    <a:pt x="163425" y="96244"/>
                  </a:lnTo>
                  <a:lnTo>
                    <a:pt x="158781" y="67802"/>
                  </a:lnTo>
                  <a:lnTo>
                    <a:pt x="151042" y="44479"/>
                  </a:lnTo>
                  <a:lnTo>
                    <a:pt x="148604" y="4038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976617" y="4822062"/>
              <a:ext cx="58419" cy="86995"/>
            </a:xfrm>
            <a:custGeom>
              <a:avLst/>
              <a:gdLst/>
              <a:ahLst/>
              <a:cxnLst/>
              <a:rect l="l" t="t" r="r" b="b"/>
              <a:pathLst>
                <a:path w="58420" h="86995">
                  <a:moveTo>
                    <a:pt x="58420" y="0"/>
                  </a:moveTo>
                  <a:lnTo>
                    <a:pt x="0" y="86868"/>
                  </a:lnTo>
                  <a:lnTo>
                    <a:pt x="58420" y="86868"/>
                  </a:lnTo>
                  <a:lnTo>
                    <a:pt x="58420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1" name="object 6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89165" y="4785105"/>
              <a:ext cx="69214" cy="18478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741286" y="4747767"/>
              <a:ext cx="372745" cy="259715"/>
            </a:xfrm>
            <a:custGeom>
              <a:avLst/>
              <a:gdLst/>
              <a:ahLst/>
              <a:cxnLst/>
              <a:rect l="l" t="t" r="r" b="b"/>
              <a:pathLst>
                <a:path w="372745" h="259714">
                  <a:moveTo>
                    <a:pt x="299974" y="0"/>
                  </a:moveTo>
                  <a:lnTo>
                    <a:pt x="340995" y="0"/>
                  </a:lnTo>
                  <a:lnTo>
                    <a:pt x="340995" y="161162"/>
                  </a:lnTo>
                  <a:lnTo>
                    <a:pt x="372491" y="161162"/>
                  </a:lnTo>
                  <a:lnTo>
                    <a:pt x="372491" y="204088"/>
                  </a:lnTo>
                  <a:lnTo>
                    <a:pt x="340995" y="204088"/>
                  </a:lnTo>
                  <a:lnTo>
                    <a:pt x="340995" y="255142"/>
                  </a:lnTo>
                  <a:lnTo>
                    <a:pt x="293751" y="255142"/>
                  </a:lnTo>
                  <a:lnTo>
                    <a:pt x="293751" y="204088"/>
                  </a:lnTo>
                  <a:lnTo>
                    <a:pt x="189738" y="204088"/>
                  </a:lnTo>
                  <a:lnTo>
                    <a:pt x="189738" y="161416"/>
                  </a:lnTo>
                  <a:lnTo>
                    <a:pt x="299974" y="0"/>
                  </a:lnTo>
                  <a:close/>
                </a:path>
                <a:path w="372745" h="259714">
                  <a:moveTo>
                    <a:pt x="82423" y="0"/>
                  </a:moveTo>
                  <a:lnTo>
                    <a:pt x="128803" y="14787"/>
                  </a:lnTo>
                  <a:lnTo>
                    <a:pt x="158781" y="67802"/>
                  </a:lnTo>
                  <a:lnTo>
                    <a:pt x="164973" y="129793"/>
                  </a:lnTo>
                  <a:lnTo>
                    <a:pt x="163423" y="163347"/>
                  </a:lnTo>
                  <a:lnTo>
                    <a:pt x="150989" y="215215"/>
                  </a:lnTo>
                  <a:lnTo>
                    <a:pt x="115300" y="252983"/>
                  </a:lnTo>
                  <a:lnTo>
                    <a:pt x="82423" y="259460"/>
                  </a:lnTo>
                  <a:lnTo>
                    <a:pt x="64825" y="257694"/>
                  </a:lnTo>
                  <a:lnTo>
                    <a:pt x="22606" y="231012"/>
                  </a:lnTo>
                  <a:lnTo>
                    <a:pt x="5635" y="191293"/>
                  </a:lnTo>
                  <a:lnTo>
                    <a:pt x="0" y="129285"/>
                  </a:lnTo>
                  <a:lnTo>
                    <a:pt x="1549" y="95898"/>
                  </a:lnTo>
                  <a:lnTo>
                    <a:pt x="13983" y="44221"/>
                  </a:lnTo>
                  <a:lnTo>
                    <a:pt x="49657" y="6476"/>
                  </a:lnTo>
                  <a:lnTo>
                    <a:pt x="82423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3" name="object 6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2131" y="4895087"/>
              <a:ext cx="105155" cy="5791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142479" y="488637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4" h="48895">
                  <a:moveTo>
                    <a:pt x="95708" y="0"/>
                  </a:moveTo>
                  <a:lnTo>
                    <a:pt x="0" y="0"/>
                  </a:lnTo>
                  <a:lnTo>
                    <a:pt x="0" y="48721"/>
                  </a:lnTo>
                  <a:lnTo>
                    <a:pt x="95708" y="48721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142479" y="4886371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4" h="48895">
                  <a:moveTo>
                    <a:pt x="0" y="48721"/>
                  </a:moveTo>
                  <a:lnTo>
                    <a:pt x="95708" y="48721"/>
                  </a:lnTo>
                  <a:lnTo>
                    <a:pt x="95708" y="0"/>
                  </a:lnTo>
                  <a:lnTo>
                    <a:pt x="0" y="0"/>
                  </a:lnTo>
                  <a:lnTo>
                    <a:pt x="0" y="48721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64907" y="4753355"/>
              <a:ext cx="688848" cy="3429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256398" y="4744465"/>
              <a:ext cx="679450" cy="333375"/>
            </a:xfrm>
            <a:custGeom>
              <a:avLst/>
              <a:gdLst/>
              <a:ahLst/>
              <a:cxnLst/>
              <a:rect l="l" t="t" r="r" b="b"/>
              <a:pathLst>
                <a:path w="679450" h="333375">
                  <a:moveTo>
                    <a:pt x="340995" y="207390"/>
                  </a:moveTo>
                  <a:lnTo>
                    <a:pt x="293750" y="207390"/>
                  </a:lnTo>
                  <a:lnTo>
                    <a:pt x="293750" y="258444"/>
                  </a:lnTo>
                  <a:lnTo>
                    <a:pt x="340995" y="258444"/>
                  </a:lnTo>
                  <a:lnTo>
                    <a:pt x="340995" y="207390"/>
                  </a:lnTo>
                  <a:close/>
                </a:path>
                <a:path w="679450" h="333375">
                  <a:moveTo>
                    <a:pt x="340995" y="3301"/>
                  </a:moveTo>
                  <a:lnTo>
                    <a:pt x="299974" y="3301"/>
                  </a:lnTo>
                  <a:lnTo>
                    <a:pt x="189737" y="164718"/>
                  </a:lnTo>
                  <a:lnTo>
                    <a:pt x="189737" y="207390"/>
                  </a:lnTo>
                  <a:lnTo>
                    <a:pt x="372491" y="207390"/>
                  </a:lnTo>
                  <a:lnTo>
                    <a:pt x="372491" y="164464"/>
                  </a:lnTo>
                  <a:lnTo>
                    <a:pt x="235330" y="164464"/>
                  </a:lnTo>
                  <a:lnTo>
                    <a:pt x="293750" y="77596"/>
                  </a:lnTo>
                  <a:lnTo>
                    <a:pt x="340995" y="77596"/>
                  </a:lnTo>
                  <a:lnTo>
                    <a:pt x="340995" y="3301"/>
                  </a:lnTo>
                  <a:close/>
                </a:path>
                <a:path w="679450" h="333375">
                  <a:moveTo>
                    <a:pt x="340995" y="77596"/>
                  </a:moveTo>
                  <a:lnTo>
                    <a:pt x="293750" y="77596"/>
                  </a:lnTo>
                  <a:lnTo>
                    <a:pt x="293750" y="164464"/>
                  </a:lnTo>
                  <a:lnTo>
                    <a:pt x="340995" y="164464"/>
                  </a:lnTo>
                  <a:lnTo>
                    <a:pt x="340995" y="77596"/>
                  </a:lnTo>
                  <a:close/>
                </a:path>
                <a:path w="679450" h="333375">
                  <a:moveTo>
                    <a:pt x="82423" y="3301"/>
                  </a:moveTo>
                  <a:lnTo>
                    <a:pt x="36274" y="17875"/>
                  </a:lnTo>
                  <a:lnTo>
                    <a:pt x="6207" y="70850"/>
                  </a:lnTo>
                  <a:lnTo>
                    <a:pt x="0" y="132587"/>
                  </a:lnTo>
                  <a:lnTo>
                    <a:pt x="1406" y="166377"/>
                  </a:lnTo>
                  <a:lnTo>
                    <a:pt x="12698" y="217241"/>
                  </a:lnTo>
                  <a:lnTo>
                    <a:pt x="48990" y="255682"/>
                  </a:lnTo>
                  <a:lnTo>
                    <a:pt x="82423" y="262762"/>
                  </a:lnTo>
                  <a:lnTo>
                    <a:pt x="99879" y="261143"/>
                  </a:lnTo>
                  <a:lnTo>
                    <a:pt x="115300" y="256285"/>
                  </a:lnTo>
                  <a:lnTo>
                    <a:pt x="128696" y="248189"/>
                  </a:lnTo>
                  <a:lnTo>
                    <a:pt x="140080" y="236854"/>
                  </a:lnTo>
                  <a:lnTo>
                    <a:pt x="148693" y="222376"/>
                  </a:lnTo>
                  <a:lnTo>
                    <a:pt x="76580" y="222376"/>
                  </a:lnTo>
                  <a:lnTo>
                    <a:pt x="71374" y="220598"/>
                  </a:lnTo>
                  <a:lnTo>
                    <a:pt x="53498" y="184441"/>
                  </a:lnTo>
                  <a:lnTo>
                    <a:pt x="50926" y="133095"/>
                  </a:lnTo>
                  <a:lnTo>
                    <a:pt x="51238" y="112331"/>
                  </a:lnTo>
                  <a:lnTo>
                    <a:pt x="56006" y="69468"/>
                  </a:lnTo>
                  <a:lnTo>
                    <a:pt x="76580" y="43687"/>
                  </a:lnTo>
                  <a:lnTo>
                    <a:pt x="148604" y="43687"/>
                  </a:lnTo>
                  <a:lnTo>
                    <a:pt x="140207" y="29590"/>
                  </a:lnTo>
                  <a:lnTo>
                    <a:pt x="128803" y="18089"/>
                  </a:lnTo>
                  <a:lnTo>
                    <a:pt x="115363" y="9874"/>
                  </a:lnTo>
                  <a:lnTo>
                    <a:pt x="99899" y="4945"/>
                  </a:lnTo>
                  <a:lnTo>
                    <a:pt x="82423" y="3301"/>
                  </a:lnTo>
                  <a:close/>
                </a:path>
                <a:path w="679450" h="333375">
                  <a:moveTo>
                    <a:pt x="148604" y="43687"/>
                  </a:moveTo>
                  <a:lnTo>
                    <a:pt x="88392" y="43687"/>
                  </a:lnTo>
                  <a:lnTo>
                    <a:pt x="93599" y="45592"/>
                  </a:lnTo>
                  <a:lnTo>
                    <a:pt x="98171" y="49275"/>
                  </a:lnTo>
                  <a:lnTo>
                    <a:pt x="112902" y="95361"/>
                  </a:lnTo>
                  <a:lnTo>
                    <a:pt x="114046" y="133095"/>
                  </a:lnTo>
                  <a:lnTo>
                    <a:pt x="113734" y="153858"/>
                  </a:lnTo>
                  <a:lnTo>
                    <a:pt x="108966" y="196595"/>
                  </a:lnTo>
                  <a:lnTo>
                    <a:pt x="88392" y="222376"/>
                  </a:lnTo>
                  <a:lnTo>
                    <a:pt x="148693" y="222376"/>
                  </a:lnTo>
                  <a:lnTo>
                    <a:pt x="150989" y="218517"/>
                  </a:lnTo>
                  <a:lnTo>
                    <a:pt x="158765" y="195119"/>
                  </a:lnTo>
                  <a:lnTo>
                    <a:pt x="163423" y="166649"/>
                  </a:lnTo>
                  <a:lnTo>
                    <a:pt x="164973" y="133095"/>
                  </a:lnTo>
                  <a:lnTo>
                    <a:pt x="163425" y="99546"/>
                  </a:lnTo>
                  <a:lnTo>
                    <a:pt x="158781" y="71104"/>
                  </a:lnTo>
                  <a:lnTo>
                    <a:pt x="151042" y="47781"/>
                  </a:lnTo>
                  <a:lnTo>
                    <a:pt x="148604" y="43687"/>
                  </a:lnTo>
                  <a:close/>
                </a:path>
                <a:path w="679450" h="333375">
                  <a:moveTo>
                    <a:pt x="441832" y="185292"/>
                  </a:moveTo>
                  <a:lnTo>
                    <a:pt x="394589" y="191007"/>
                  </a:lnTo>
                  <a:lnTo>
                    <a:pt x="397609" y="206321"/>
                  </a:lnTo>
                  <a:lnTo>
                    <a:pt x="403034" y="220075"/>
                  </a:lnTo>
                  <a:lnTo>
                    <a:pt x="433077" y="251618"/>
                  </a:lnTo>
                  <a:lnTo>
                    <a:pt x="478154" y="262762"/>
                  </a:lnTo>
                  <a:lnTo>
                    <a:pt x="495663" y="261306"/>
                  </a:lnTo>
                  <a:lnTo>
                    <a:pt x="539115" y="239267"/>
                  </a:lnTo>
                  <a:lnTo>
                    <a:pt x="552273" y="222376"/>
                  </a:lnTo>
                  <a:lnTo>
                    <a:pt x="477900" y="222376"/>
                  </a:lnTo>
                  <a:lnTo>
                    <a:pt x="471114" y="221781"/>
                  </a:lnTo>
                  <a:lnTo>
                    <a:pt x="443432" y="193796"/>
                  </a:lnTo>
                  <a:lnTo>
                    <a:pt x="441832" y="185292"/>
                  </a:lnTo>
                  <a:close/>
                </a:path>
                <a:path w="679450" h="333375">
                  <a:moveTo>
                    <a:pt x="547878" y="140207"/>
                  </a:moveTo>
                  <a:lnTo>
                    <a:pt x="479551" y="140207"/>
                  </a:lnTo>
                  <a:lnTo>
                    <a:pt x="486411" y="140876"/>
                  </a:lnTo>
                  <a:lnTo>
                    <a:pt x="492712" y="142890"/>
                  </a:lnTo>
                  <a:lnTo>
                    <a:pt x="513587" y="180085"/>
                  </a:lnTo>
                  <a:lnTo>
                    <a:pt x="512945" y="189301"/>
                  </a:lnTo>
                  <a:lnTo>
                    <a:pt x="485138" y="221662"/>
                  </a:lnTo>
                  <a:lnTo>
                    <a:pt x="477900" y="222376"/>
                  </a:lnTo>
                  <a:lnTo>
                    <a:pt x="552273" y="222376"/>
                  </a:lnTo>
                  <a:lnTo>
                    <a:pt x="557402" y="213185"/>
                  </a:lnTo>
                  <a:lnTo>
                    <a:pt x="561975" y="198316"/>
                  </a:lnTo>
                  <a:lnTo>
                    <a:pt x="563499" y="182244"/>
                  </a:lnTo>
                  <a:lnTo>
                    <a:pt x="562687" y="171128"/>
                  </a:lnTo>
                  <a:lnTo>
                    <a:pt x="560244" y="160845"/>
                  </a:lnTo>
                  <a:lnTo>
                    <a:pt x="556158" y="151419"/>
                  </a:lnTo>
                  <a:lnTo>
                    <a:pt x="550418" y="142874"/>
                  </a:lnTo>
                  <a:lnTo>
                    <a:pt x="547878" y="140207"/>
                  </a:lnTo>
                  <a:close/>
                </a:path>
                <a:path w="679450" h="333375">
                  <a:moveTo>
                    <a:pt x="546086" y="43306"/>
                  </a:moveTo>
                  <a:lnTo>
                    <a:pt x="483743" y="43306"/>
                  </a:lnTo>
                  <a:lnTo>
                    <a:pt x="490474" y="45846"/>
                  </a:lnTo>
                  <a:lnTo>
                    <a:pt x="500633" y="56006"/>
                  </a:lnTo>
                  <a:lnTo>
                    <a:pt x="503091" y="62642"/>
                  </a:lnTo>
                  <a:lnTo>
                    <a:pt x="503174" y="71373"/>
                  </a:lnTo>
                  <a:lnTo>
                    <a:pt x="502529" y="78539"/>
                  </a:lnTo>
                  <a:lnTo>
                    <a:pt x="471900" y="103810"/>
                  </a:lnTo>
                  <a:lnTo>
                    <a:pt x="462660" y="104139"/>
                  </a:lnTo>
                  <a:lnTo>
                    <a:pt x="457200" y="143890"/>
                  </a:lnTo>
                  <a:lnTo>
                    <a:pt x="465835" y="141477"/>
                  </a:lnTo>
                  <a:lnTo>
                    <a:pt x="473328" y="140207"/>
                  </a:lnTo>
                  <a:lnTo>
                    <a:pt x="547878" y="140207"/>
                  </a:lnTo>
                  <a:lnTo>
                    <a:pt x="543317" y="135419"/>
                  </a:lnTo>
                  <a:lnTo>
                    <a:pt x="535146" y="129428"/>
                  </a:lnTo>
                  <a:lnTo>
                    <a:pt x="525879" y="124890"/>
                  </a:lnTo>
                  <a:lnTo>
                    <a:pt x="515493" y="121792"/>
                  </a:lnTo>
                  <a:lnTo>
                    <a:pt x="531495" y="111029"/>
                  </a:lnTo>
                  <a:lnTo>
                    <a:pt x="542925" y="98551"/>
                  </a:lnTo>
                  <a:lnTo>
                    <a:pt x="549783" y="84359"/>
                  </a:lnTo>
                  <a:lnTo>
                    <a:pt x="552069" y="68452"/>
                  </a:lnTo>
                  <a:lnTo>
                    <a:pt x="550949" y="56951"/>
                  </a:lnTo>
                  <a:lnTo>
                    <a:pt x="547592" y="46069"/>
                  </a:lnTo>
                  <a:lnTo>
                    <a:pt x="546086" y="43306"/>
                  </a:lnTo>
                  <a:close/>
                </a:path>
                <a:path w="679450" h="333375">
                  <a:moveTo>
                    <a:pt x="476630" y="3301"/>
                  </a:moveTo>
                  <a:lnTo>
                    <a:pt x="438784" y="11175"/>
                  </a:lnTo>
                  <a:lnTo>
                    <a:pt x="407987" y="40290"/>
                  </a:lnTo>
                  <a:lnTo>
                    <a:pt x="398272" y="69722"/>
                  </a:lnTo>
                  <a:lnTo>
                    <a:pt x="443229" y="77342"/>
                  </a:lnTo>
                  <a:lnTo>
                    <a:pt x="444611" y="69480"/>
                  </a:lnTo>
                  <a:lnTo>
                    <a:pt x="446849" y="62642"/>
                  </a:lnTo>
                  <a:lnTo>
                    <a:pt x="449945" y="56804"/>
                  </a:lnTo>
                  <a:lnTo>
                    <a:pt x="453898" y="51942"/>
                  </a:lnTo>
                  <a:lnTo>
                    <a:pt x="459867" y="46227"/>
                  </a:lnTo>
                  <a:lnTo>
                    <a:pt x="466978" y="43306"/>
                  </a:lnTo>
                  <a:lnTo>
                    <a:pt x="546086" y="43306"/>
                  </a:lnTo>
                  <a:lnTo>
                    <a:pt x="541996" y="35806"/>
                  </a:lnTo>
                  <a:lnTo>
                    <a:pt x="534161" y="26161"/>
                  </a:lnTo>
                  <a:lnTo>
                    <a:pt x="522493" y="16160"/>
                  </a:lnTo>
                  <a:lnTo>
                    <a:pt x="509015" y="9016"/>
                  </a:lnTo>
                  <a:lnTo>
                    <a:pt x="493728" y="4730"/>
                  </a:lnTo>
                  <a:lnTo>
                    <a:pt x="476630" y="3301"/>
                  </a:lnTo>
                  <a:close/>
                </a:path>
                <a:path w="679450" h="333375">
                  <a:moveTo>
                    <a:pt x="624077" y="0"/>
                  </a:moveTo>
                  <a:lnTo>
                    <a:pt x="591057" y="0"/>
                  </a:lnTo>
                  <a:lnTo>
                    <a:pt x="601960" y="25292"/>
                  </a:lnTo>
                  <a:lnTo>
                    <a:pt x="611028" y="48609"/>
                  </a:lnTo>
                  <a:lnTo>
                    <a:pt x="623570" y="89407"/>
                  </a:lnTo>
                  <a:lnTo>
                    <a:pt x="630253" y="127317"/>
                  </a:lnTo>
                  <a:lnTo>
                    <a:pt x="632459" y="167512"/>
                  </a:lnTo>
                  <a:lnTo>
                    <a:pt x="632315" y="177561"/>
                  </a:lnTo>
                  <a:lnTo>
                    <a:pt x="628661" y="216900"/>
                  </a:lnTo>
                  <a:lnTo>
                    <a:pt x="620008" y="258355"/>
                  </a:lnTo>
                  <a:lnTo>
                    <a:pt x="608153" y="294993"/>
                  </a:lnTo>
                  <a:lnTo>
                    <a:pt x="591311" y="333247"/>
                  </a:lnTo>
                  <a:lnTo>
                    <a:pt x="624967" y="333247"/>
                  </a:lnTo>
                  <a:lnTo>
                    <a:pt x="650621" y="287639"/>
                  </a:lnTo>
                  <a:lnTo>
                    <a:pt x="667893" y="241553"/>
                  </a:lnTo>
                  <a:lnTo>
                    <a:pt x="676465" y="201358"/>
                  </a:lnTo>
                  <a:lnTo>
                    <a:pt x="679323" y="163829"/>
                  </a:lnTo>
                  <a:lnTo>
                    <a:pt x="678418" y="142394"/>
                  </a:lnTo>
                  <a:lnTo>
                    <a:pt x="671179" y="100000"/>
                  </a:lnTo>
                  <a:lnTo>
                    <a:pt x="656867" y="58400"/>
                  </a:lnTo>
                  <a:lnTo>
                    <a:pt x="636484" y="18879"/>
                  </a:lnTo>
                  <a:lnTo>
                    <a:pt x="62407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491729" y="4822062"/>
              <a:ext cx="58419" cy="86995"/>
            </a:xfrm>
            <a:custGeom>
              <a:avLst/>
              <a:gdLst/>
              <a:ahLst/>
              <a:cxnLst/>
              <a:rect l="l" t="t" r="r" b="b"/>
              <a:pathLst>
                <a:path w="58420" h="86995">
                  <a:moveTo>
                    <a:pt x="58420" y="0"/>
                  </a:moveTo>
                  <a:lnTo>
                    <a:pt x="0" y="86868"/>
                  </a:lnTo>
                  <a:lnTo>
                    <a:pt x="58420" y="86868"/>
                  </a:lnTo>
                  <a:lnTo>
                    <a:pt x="58420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04277" y="4785105"/>
              <a:ext cx="69215" cy="184785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256398" y="4744465"/>
              <a:ext cx="679450" cy="333375"/>
            </a:xfrm>
            <a:custGeom>
              <a:avLst/>
              <a:gdLst/>
              <a:ahLst/>
              <a:cxnLst/>
              <a:rect l="l" t="t" r="r" b="b"/>
              <a:pathLst>
                <a:path w="679450" h="333375">
                  <a:moveTo>
                    <a:pt x="476630" y="3301"/>
                  </a:moveTo>
                  <a:lnTo>
                    <a:pt x="522493" y="16160"/>
                  </a:lnTo>
                  <a:lnTo>
                    <a:pt x="547592" y="46069"/>
                  </a:lnTo>
                  <a:lnTo>
                    <a:pt x="552069" y="68452"/>
                  </a:lnTo>
                  <a:lnTo>
                    <a:pt x="549783" y="84359"/>
                  </a:lnTo>
                  <a:lnTo>
                    <a:pt x="542925" y="98551"/>
                  </a:lnTo>
                  <a:lnTo>
                    <a:pt x="531495" y="111029"/>
                  </a:lnTo>
                  <a:lnTo>
                    <a:pt x="515493" y="121792"/>
                  </a:lnTo>
                  <a:lnTo>
                    <a:pt x="525879" y="124890"/>
                  </a:lnTo>
                  <a:lnTo>
                    <a:pt x="556158" y="151419"/>
                  </a:lnTo>
                  <a:lnTo>
                    <a:pt x="563499" y="182244"/>
                  </a:lnTo>
                  <a:lnTo>
                    <a:pt x="561975" y="198316"/>
                  </a:lnTo>
                  <a:lnTo>
                    <a:pt x="539115" y="239267"/>
                  </a:lnTo>
                  <a:lnTo>
                    <a:pt x="495663" y="261306"/>
                  </a:lnTo>
                  <a:lnTo>
                    <a:pt x="478154" y="262762"/>
                  </a:lnTo>
                  <a:lnTo>
                    <a:pt x="461652" y="261524"/>
                  </a:lnTo>
                  <a:lnTo>
                    <a:pt x="421004" y="242950"/>
                  </a:lnTo>
                  <a:lnTo>
                    <a:pt x="397609" y="206321"/>
                  </a:lnTo>
                  <a:lnTo>
                    <a:pt x="394589" y="191007"/>
                  </a:lnTo>
                  <a:lnTo>
                    <a:pt x="441832" y="185292"/>
                  </a:lnTo>
                  <a:lnTo>
                    <a:pt x="443432" y="193796"/>
                  </a:lnTo>
                  <a:lnTo>
                    <a:pt x="445960" y="201215"/>
                  </a:lnTo>
                  <a:lnTo>
                    <a:pt x="477900" y="222376"/>
                  </a:lnTo>
                  <a:lnTo>
                    <a:pt x="485138" y="221662"/>
                  </a:lnTo>
                  <a:lnTo>
                    <a:pt x="512945" y="189301"/>
                  </a:lnTo>
                  <a:lnTo>
                    <a:pt x="513587" y="180085"/>
                  </a:lnTo>
                  <a:lnTo>
                    <a:pt x="512968" y="171398"/>
                  </a:lnTo>
                  <a:lnTo>
                    <a:pt x="486411" y="140876"/>
                  </a:lnTo>
                  <a:lnTo>
                    <a:pt x="479551" y="140207"/>
                  </a:lnTo>
                  <a:lnTo>
                    <a:pt x="473328" y="140207"/>
                  </a:lnTo>
                  <a:lnTo>
                    <a:pt x="465835" y="141477"/>
                  </a:lnTo>
                  <a:lnTo>
                    <a:pt x="457200" y="143890"/>
                  </a:lnTo>
                  <a:lnTo>
                    <a:pt x="462660" y="104139"/>
                  </a:lnTo>
                  <a:lnTo>
                    <a:pt x="500586" y="84978"/>
                  </a:lnTo>
                  <a:lnTo>
                    <a:pt x="503174" y="71373"/>
                  </a:lnTo>
                  <a:lnTo>
                    <a:pt x="503174" y="62864"/>
                  </a:lnTo>
                  <a:lnTo>
                    <a:pt x="500633" y="56006"/>
                  </a:lnTo>
                  <a:lnTo>
                    <a:pt x="495553" y="50926"/>
                  </a:lnTo>
                  <a:lnTo>
                    <a:pt x="490474" y="45846"/>
                  </a:lnTo>
                  <a:lnTo>
                    <a:pt x="483743" y="43306"/>
                  </a:lnTo>
                  <a:lnTo>
                    <a:pt x="475233" y="43306"/>
                  </a:lnTo>
                  <a:lnTo>
                    <a:pt x="466978" y="43306"/>
                  </a:lnTo>
                  <a:lnTo>
                    <a:pt x="443229" y="77342"/>
                  </a:lnTo>
                  <a:lnTo>
                    <a:pt x="398272" y="69722"/>
                  </a:lnTo>
                  <a:lnTo>
                    <a:pt x="412369" y="32765"/>
                  </a:lnTo>
                  <a:lnTo>
                    <a:pt x="447502" y="7695"/>
                  </a:lnTo>
                  <a:lnTo>
                    <a:pt x="466413" y="3782"/>
                  </a:lnTo>
                  <a:lnTo>
                    <a:pt x="476630" y="3301"/>
                  </a:lnTo>
                  <a:close/>
                </a:path>
                <a:path w="679450" h="333375">
                  <a:moveTo>
                    <a:pt x="299974" y="3301"/>
                  </a:moveTo>
                  <a:lnTo>
                    <a:pt x="340995" y="3301"/>
                  </a:lnTo>
                  <a:lnTo>
                    <a:pt x="340995" y="164464"/>
                  </a:lnTo>
                  <a:lnTo>
                    <a:pt x="372491" y="164464"/>
                  </a:lnTo>
                  <a:lnTo>
                    <a:pt x="372491" y="207390"/>
                  </a:lnTo>
                  <a:lnTo>
                    <a:pt x="340995" y="207390"/>
                  </a:lnTo>
                  <a:lnTo>
                    <a:pt x="340995" y="258444"/>
                  </a:lnTo>
                  <a:lnTo>
                    <a:pt x="293750" y="258444"/>
                  </a:lnTo>
                  <a:lnTo>
                    <a:pt x="293750" y="207390"/>
                  </a:lnTo>
                  <a:lnTo>
                    <a:pt x="189737" y="207390"/>
                  </a:lnTo>
                  <a:lnTo>
                    <a:pt x="189737" y="164718"/>
                  </a:lnTo>
                  <a:lnTo>
                    <a:pt x="299974" y="3301"/>
                  </a:lnTo>
                  <a:close/>
                </a:path>
                <a:path w="679450" h="333375">
                  <a:moveTo>
                    <a:pt x="82423" y="3301"/>
                  </a:moveTo>
                  <a:lnTo>
                    <a:pt x="128803" y="18089"/>
                  </a:lnTo>
                  <a:lnTo>
                    <a:pt x="158781" y="71104"/>
                  </a:lnTo>
                  <a:lnTo>
                    <a:pt x="164973" y="133095"/>
                  </a:lnTo>
                  <a:lnTo>
                    <a:pt x="163423" y="166649"/>
                  </a:lnTo>
                  <a:lnTo>
                    <a:pt x="150989" y="218517"/>
                  </a:lnTo>
                  <a:lnTo>
                    <a:pt x="115300" y="256285"/>
                  </a:lnTo>
                  <a:lnTo>
                    <a:pt x="82423" y="262762"/>
                  </a:lnTo>
                  <a:lnTo>
                    <a:pt x="64825" y="260996"/>
                  </a:lnTo>
                  <a:lnTo>
                    <a:pt x="22605" y="234314"/>
                  </a:lnTo>
                  <a:lnTo>
                    <a:pt x="5635" y="194595"/>
                  </a:lnTo>
                  <a:lnTo>
                    <a:pt x="0" y="132587"/>
                  </a:lnTo>
                  <a:lnTo>
                    <a:pt x="1549" y="99200"/>
                  </a:lnTo>
                  <a:lnTo>
                    <a:pt x="13983" y="47523"/>
                  </a:lnTo>
                  <a:lnTo>
                    <a:pt x="49656" y="9778"/>
                  </a:lnTo>
                  <a:lnTo>
                    <a:pt x="82423" y="3301"/>
                  </a:lnTo>
                  <a:close/>
                </a:path>
                <a:path w="679450" h="333375">
                  <a:moveTo>
                    <a:pt x="591057" y="0"/>
                  </a:moveTo>
                  <a:lnTo>
                    <a:pt x="624077" y="0"/>
                  </a:lnTo>
                  <a:lnTo>
                    <a:pt x="636484" y="18879"/>
                  </a:lnTo>
                  <a:lnTo>
                    <a:pt x="656867" y="58400"/>
                  </a:lnTo>
                  <a:lnTo>
                    <a:pt x="671179" y="100000"/>
                  </a:lnTo>
                  <a:lnTo>
                    <a:pt x="678418" y="142394"/>
                  </a:lnTo>
                  <a:lnTo>
                    <a:pt x="679323" y="163829"/>
                  </a:lnTo>
                  <a:lnTo>
                    <a:pt x="678608" y="182260"/>
                  </a:lnTo>
                  <a:lnTo>
                    <a:pt x="672893" y="221122"/>
                  </a:lnTo>
                  <a:lnTo>
                    <a:pt x="660292" y="264650"/>
                  </a:lnTo>
                  <a:lnTo>
                    <a:pt x="638853" y="310509"/>
                  </a:lnTo>
                  <a:lnTo>
                    <a:pt x="624967" y="333247"/>
                  </a:lnTo>
                  <a:lnTo>
                    <a:pt x="591311" y="333247"/>
                  </a:lnTo>
                  <a:lnTo>
                    <a:pt x="598005" y="318702"/>
                  </a:lnTo>
                  <a:lnTo>
                    <a:pt x="603615" y="305942"/>
                  </a:lnTo>
                  <a:lnTo>
                    <a:pt x="617331" y="268176"/>
                  </a:lnTo>
                  <a:lnTo>
                    <a:pt x="626967" y="226948"/>
                  </a:lnTo>
                  <a:lnTo>
                    <a:pt x="631872" y="187515"/>
                  </a:lnTo>
                  <a:lnTo>
                    <a:pt x="632459" y="167512"/>
                  </a:lnTo>
                  <a:lnTo>
                    <a:pt x="631910" y="147129"/>
                  </a:lnTo>
                  <a:lnTo>
                    <a:pt x="627477" y="108076"/>
                  </a:lnTo>
                  <a:lnTo>
                    <a:pt x="618239" y="69973"/>
                  </a:lnTo>
                  <a:lnTo>
                    <a:pt x="601960" y="25292"/>
                  </a:lnTo>
                  <a:lnTo>
                    <a:pt x="591057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1" name="object 7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58467" y="5168138"/>
            <a:ext cx="1149095" cy="284734"/>
          </a:xfrm>
          <a:prstGeom prst="rect">
            <a:avLst/>
          </a:prstGeom>
        </p:spPr>
      </p:pic>
      <p:grpSp>
        <p:nvGrpSpPr>
          <p:cNvPr id="72" name="object 72"/>
          <p:cNvGrpSpPr/>
          <p:nvPr/>
        </p:nvGrpSpPr>
        <p:grpSpPr>
          <a:xfrm>
            <a:off x="2718180" y="5172455"/>
            <a:ext cx="1038860" cy="280670"/>
            <a:chOff x="2718180" y="5172455"/>
            <a:chExt cx="1038860" cy="280670"/>
          </a:xfrm>
        </p:grpSpPr>
        <p:pic>
          <p:nvPicPr>
            <p:cNvPr id="73" name="object 7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731007" y="5184647"/>
              <a:ext cx="1025652" cy="26822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721228" y="5175503"/>
              <a:ext cx="1017905" cy="258445"/>
            </a:xfrm>
            <a:custGeom>
              <a:avLst/>
              <a:gdLst/>
              <a:ahLst/>
              <a:cxnLst/>
              <a:rect l="l" t="t" r="r" b="b"/>
              <a:pathLst>
                <a:path w="1017904" h="258445">
                  <a:moveTo>
                    <a:pt x="354822" y="103124"/>
                  </a:moveTo>
                  <a:lnTo>
                    <a:pt x="276859" y="103124"/>
                  </a:lnTo>
                  <a:lnTo>
                    <a:pt x="285716" y="103503"/>
                  </a:lnTo>
                  <a:lnTo>
                    <a:pt x="293036" y="104632"/>
                  </a:lnTo>
                  <a:lnTo>
                    <a:pt x="298809" y="106499"/>
                  </a:lnTo>
                  <a:lnTo>
                    <a:pt x="303021" y="109093"/>
                  </a:lnTo>
                  <a:lnTo>
                    <a:pt x="307720" y="113157"/>
                  </a:lnTo>
                  <a:lnTo>
                    <a:pt x="310006" y="119761"/>
                  </a:lnTo>
                  <a:lnTo>
                    <a:pt x="310006" y="133985"/>
                  </a:lnTo>
                  <a:lnTo>
                    <a:pt x="302123" y="136814"/>
                  </a:lnTo>
                  <a:lnTo>
                    <a:pt x="291607" y="139763"/>
                  </a:lnTo>
                  <a:lnTo>
                    <a:pt x="278449" y="142807"/>
                  </a:lnTo>
                  <a:lnTo>
                    <a:pt x="262635" y="145923"/>
                  </a:lnTo>
                  <a:lnTo>
                    <a:pt x="250725" y="148494"/>
                  </a:lnTo>
                  <a:lnTo>
                    <a:pt x="212010" y="165258"/>
                  </a:lnTo>
                  <a:lnTo>
                    <a:pt x="195579" y="203835"/>
                  </a:lnTo>
                  <a:lnTo>
                    <a:pt x="196566" y="214725"/>
                  </a:lnTo>
                  <a:lnTo>
                    <a:pt x="220914" y="249691"/>
                  </a:lnTo>
                  <a:lnTo>
                    <a:pt x="256794" y="258318"/>
                  </a:lnTo>
                  <a:lnTo>
                    <a:pt x="264697" y="257937"/>
                  </a:lnTo>
                  <a:lnTo>
                    <a:pt x="300863" y="244665"/>
                  </a:lnTo>
                  <a:lnTo>
                    <a:pt x="313816" y="234061"/>
                  </a:lnTo>
                  <a:lnTo>
                    <a:pt x="360765" y="234061"/>
                  </a:lnTo>
                  <a:lnTo>
                    <a:pt x="359663" y="229489"/>
                  </a:lnTo>
                  <a:lnTo>
                    <a:pt x="358835" y="224028"/>
                  </a:lnTo>
                  <a:lnTo>
                    <a:pt x="263525" y="224028"/>
                  </a:lnTo>
                  <a:lnTo>
                    <a:pt x="257047" y="221488"/>
                  </a:lnTo>
                  <a:lnTo>
                    <a:pt x="246887" y="211582"/>
                  </a:lnTo>
                  <a:lnTo>
                    <a:pt x="244347" y="205613"/>
                  </a:lnTo>
                  <a:lnTo>
                    <a:pt x="244347" y="191897"/>
                  </a:lnTo>
                  <a:lnTo>
                    <a:pt x="289790" y="171110"/>
                  </a:lnTo>
                  <a:lnTo>
                    <a:pt x="297910" y="169148"/>
                  </a:lnTo>
                  <a:lnTo>
                    <a:pt x="304649" y="167352"/>
                  </a:lnTo>
                  <a:lnTo>
                    <a:pt x="310006" y="165735"/>
                  </a:lnTo>
                  <a:lnTo>
                    <a:pt x="357627" y="165735"/>
                  </a:lnTo>
                  <a:lnTo>
                    <a:pt x="357832" y="142807"/>
                  </a:lnTo>
                  <a:lnTo>
                    <a:pt x="357808" y="133985"/>
                  </a:lnTo>
                  <a:lnTo>
                    <a:pt x="357481" y="122132"/>
                  </a:lnTo>
                  <a:lnTo>
                    <a:pt x="356266" y="109997"/>
                  </a:lnTo>
                  <a:lnTo>
                    <a:pt x="354822" y="103124"/>
                  </a:lnTo>
                  <a:close/>
                </a:path>
                <a:path w="1017904" h="258445">
                  <a:moveTo>
                    <a:pt x="126745" y="42926"/>
                  </a:moveTo>
                  <a:lnTo>
                    <a:pt x="75437" y="42926"/>
                  </a:lnTo>
                  <a:lnTo>
                    <a:pt x="75437" y="254127"/>
                  </a:lnTo>
                  <a:lnTo>
                    <a:pt x="126745" y="254127"/>
                  </a:lnTo>
                  <a:lnTo>
                    <a:pt x="126745" y="42926"/>
                  </a:lnTo>
                  <a:close/>
                </a:path>
                <a:path w="1017904" h="258445">
                  <a:moveTo>
                    <a:pt x="360765" y="234061"/>
                  </a:moveTo>
                  <a:lnTo>
                    <a:pt x="313816" y="234061"/>
                  </a:lnTo>
                  <a:lnTo>
                    <a:pt x="314197" y="234950"/>
                  </a:lnTo>
                  <a:lnTo>
                    <a:pt x="314706" y="236855"/>
                  </a:lnTo>
                  <a:lnTo>
                    <a:pt x="315594" y="239776"/>
                  </a:lnTo>
                  <a:lnTo>
                    <a:pt x="317372" y="246126"/>
                  </a:lnTo>
                  <a:lnTo>
                    <a:pt x="318896" y="250952"/>
                  </a:lnTo>
                  <a:lnTo>
                    <a:pt x="320294" y="254127"/>
                  </a:lnTo>
                  <a:lnTo>
                    <a:pt x="368426" y="254127"/>
                  </a:lnTo>
                  <a:lnTo>
                    <a:pt x="365450" y="247651"/>
                  </a:lnTo>
                  <a:lnTo>
                    <a:pt x="362997" y="241379"/>
                  </a:lnTo>
                  <a:lnTo>
                    <a:pt x="361068" y="235321"/>
                  </a:lnTo>
                  <a:lnTo>
                    <a:pt x="360765" y="234061"/>
                  </a:lnTo>
                  <a:close/>
                </a:path>
                <a:path w="1017904" h="258445">
                  <a:moveTo>
                    <a:pt x="357627" y="165735"/>
                  </a:moveTo>
                  <a:lnTo>
                    <a:pt x="310006" y="165735"/>
                  </a:lnTo>
                  <a:lnTo>
                    <a:pt x="310006" y="187071"/>
                  </a:lnTo>
                  <a:lnTo>
                    <a:pt x="309371" y="195072"/>
                  </a:lnTo>
                  <a:lnTo>
                    <a:pt x="277897" y="223480"/>
                  </a:lnTo>
                  <a:lnTo>
                    <a:pt x="271398" y="224028"/>
                  </a:lnTo>
                  <a:lnTo>
                    <a:pt x="358835" y="224028"/>
                  </a:lnTo>
                  <a:lnTo>
                    <a:pt x="357395" y="195072"/>
                  </a:lnTo>
                  <a:lnTo>
                    <a:pt x="357627" y="165735"/>
                  </a:lnTo>
                  <a:close/>
                </a:path>
                <a:path w="1017904" h="258445">
                  <a:moveTo>
                    <a:pt x="280288" y="65913"/>
                  </a:moveTo>
                  <a:lnTo>
                    <a:pt x="236479" y="73092"/>
                  </a:lnTo>
                  <a:lnTo>
                    <a:pt x="204989" y="105761"/>
                  </a:lnTo>
                  <a:lnTo>
                    <a:pt x="200532" y="118237"/>
                  </a:lnTo>
                  <a:lnTo>
                    <a:pt x="244856" y="126238"/>
                  </a:lnTo>
                  <a:lnTo>
                    <a:pt x="247776" y="117602"/>
                  </a:lnTo>
                  <a:lnTo>
                    <a:pt x="251713" y="111633"/>
                  </a:lnTo>
                  <a:lnTo>
                    <a:pt x="256539" y="108204"/>
                  </a:lnTo>
                  <a:lnTo>
                    <a:pt x="261493" y="104902"/>
                  </a:lnTo>
                  <a:lnTo>
                    <a:pt x="268223" y="103124"/>
                  </a:lnTo>
                  <a:lnTo>
                    <a:pt x="354822" y="103124"/>
                  </a:lnTo>
                  <a:lnTo>
                    <a:pt x="354242" y="100363"/>
                  </a:lnTo>
                  <a:lnTo>
                    <a:pt x="319901" y="70199"/>
                  </a:lnTo>
                  <a:lnTo>
                    <a:pt x="295604" y="66389"/>
                  </a:lnTo>
                  <a:lnTo>
                    <a:pt x="280288" y="65913"/>
                  </a:lnTo>
                  <a:close/>
                </a:path>
                <a:path w="1017904" h="258445">
                  <a:moveTo>
                    <a:pt x="202056" y="0"/>
                  </a:moveTo>
                  <a:lnTo>
                    <a:pt x="0" y="0"/>
                  </a:lnTo>
                  <a:lnTo>
                    <a:pt x="0" y="42926"/>
                  </a:lnTo>
                  <a:lnTo>
                    <a:pt x="202056" y="42926"/>
                  </a:lnTo>
                  <a:lnTo>
                    <a:pt x="202056" y="0"/>
                  </a:lnTo>
                  <a:close/>
                </a:path>
                <a:path w="1017904" h="258445">
                  <a:moveTo>
                    <a:pt x="850010" y="69977"/>
                  </a:moveTo>
                  <a:lnTo>
                    <a:pt x="801243" y="69977"/>
                  </a:lnTo>
                  <a:lnTo>
                    <a:pt x="801243" y="254127"/>
                  </a:lnTo>
                  <a:lnTo>
                    <a:pt x="850010" y="254127"/>
                  </a:lnTo>
                  <a:lnTo>
                    <a:pt x="850010" y="69977"/>
                  </a:lnTo>
                  <a:close/>
                </a:path>
                <a:path w="1017904" h="258445">
                  <a:moveTo>
                    <a:pt x="758189" y="109347"/>
                  </a:moveTo>
                  <a:lnTo>
                    <a:pt x="697483" y="109347"/>
                  </a:lnTo>
                  <a:lnTo>
                    <a:pt x="692840" y="114135"/>
                  </a:lnTo>
                  <a:lnTo>
                    <a:pt x="687101" y="120316"/>
                  </a:lnTo>
                  <a:lnTo>
                    <a:pt x="680267" y="127902"/>
                  </a:lnTo>
                  <a:lnTo>
                    <a:pt x="672337" y="136906"/>
                  </a:lnTo>
                  <a:lnTo>
                    <a:pt x="603376" y="216154"/>
                  </a:lnTo>
                  <a:lnTo>
                    <a:pt x="603376" y="254127"/>
                  </a:lnTo>
                  <a:lnTo>
                    <a:pt x="767715" y="254127"/>
                  </a:lnTo>
                  <a:lnTo>
                    <a:pt x="767715" y="212598"/>
                  </a:lnTo>
                  <a:lnTo>
                    <a:pt x="667131" y="212598"/>
                  </a:lnTo>
                  <a:lnTo>
                    <a:pt x="691895" y="185674"/>
                  </a:lnTo>
                  <a:lnTo>
                    <a:pt x="758189" y="109347"/>
                  </a:lnTo>
                  <a:close/>
                </a:path>
                <a:path w="1017904" h="258445">
                  <a:moveTo>
                    <a:pt x="767715" y="211328"/>
                  </a:moveTo>
                  <a:lnTo>
                    <a:pt x="689101" y="211328"/>
                  </a:lnTo>
                  <a:lnTo>
                    <a:pt x="680719" y="211709"/>
                  </a:lnTo>
                  <a:lnTo>
                    <a:pt x="667131" y="212598"/>
                  </a:lnTo>
                  <a:lnTo>
                    <a:pt x="767715" y="212598"/>
                  </a:lnTo>
                  <a:lnTo>
                    <a:pt x="767715" y="211328"/>
                  </a:lnTo>
                  <a:close/>
                </a:path>
                <a:path w="1017904" h="258445">
                  <a:moveTo>
                    <a:pt x="762381" y="69977"/>
                  </a:moveTo>
                  <a:lnTo>
                    <a:pt x="610107" y="69977"/>
                  </a:lnTo>
                  <a:lnTo>
                    <a:pt x="610107" y="110490"/>
                  </a:lnTo>
                  <a:lnTo>
                    <a:pt x="684403" y="109982"/>
                  </a:lnTo>
                  <a:lnTo>
                    <a:pt x="691769" y="109728"/>
                  </a:lnTo>
                  <a:lnTo>
                    <a:pt x="697483" y="109347"/>
                  </a:lnTo>
                  <a:lnTo>
                    <a:pt x="758189" y="109347"/>
                  </a:lnTo>
                  <a:lnTo>
                    <a:pt x="762381" y="104521"/>
                  </a:lnTo>
                  <a:lnTo>
                    <a:pt x="762381" y="69977"/>
                  </a:lnTo>
                  <a:close/>
                </a:path>
                <a:path w="1017904" h="258445">
                  <a:moveTo>
                    <a:pt x="943482" y="69977"/>
                  </a:moveTo>
                  <a:lnTo>
                    <a:pt x="898270" y="69977"/>
                  </a:lnTo>
                  <a:lnTo>
                    <a:pt x="898270" y="254127"/>
                  </a:lnTo>
                  <a:lnTo>
                    <a:pt x="946911" y="254127"/>
                  </a:lnTo>
                  <a:lnTo>
                    <a:pt x="946911" y="197358"/>
                  </a:lnTo>
                  <a:lnTo>
                    <a:pt x="947171" y="175853"/>
                  </a:lnTo>
                  <a:lnTo>
                    <a:pt x="950975" y="135509"/>
                  </a:lnTo>
                  <a:lnTo>
                    <a:pt x="972693" y="109601"/>
                  </a:lnTo>
                  <a:lnTo>
                    <a:pt x="1005216" y="109601"/>
                  </a:lnTo>
                  <a:lnTo>
                    <a:pt x="1009967" y="96266"/>
                  </a:lnTo>
                  <a:lnTo>
                    <a:pt x="943482" y="96266"/>
                  </a:lnTo>
                  <a:lnTo>
                    <a:pt x="943482" y="69977"/>
                  </a:lnTo>
                  <a:close/>
                </a:path>
                <a:path w="1017904" h="258445">
                  <a:moveTo>
                    <a:pt x="1005216" y="109601"/>
                  </a:moveTo>
                  <a:lnTo>
                    <a:pt x="986535" y="109601"/>
                  </a:lnTo>
                  <a:lnTo>
                    <a:pt x="994156" y="112268"/>
                  </a:lnTo>
                  <a:lnTo>
                    <a:pt x="1002410" y="117475"/>
                  </a:lnTo>
                  <a:lnTo>
                    <a:pt x="1005216" y="109601"/>
                  </a:lnTo>
                  <a:close/>
                </a:path>
                <a:path w="1017904" h="258445">
                  <a:moveTo>
                    <a:pt x="985393" y="65913"/>
                  </a:moveTo>
                  <a:lnTo>
                    <a:pt x="977519" y="65913"/>
                  </a:lnTo>
                  <a:lnTo>
                    <a:pt x="970533" y="67818"/>
                  </a:lnTo>
                  <a:lnTo>
                    <a:pt x="943482" y="96266"/>
                  </a:lnTo>
                  <a:lnTo>
                    <a:pt x="1009967" y="96266"/>
                  </a:lnTo>
                  <a:lnTo>
                    <a:pt x="1017523" y="75057"/>
                  </a:lnTo>
                  <a:lnTo>
                    <a:pt x="1009735" y="71056"/>
                  </a:lnTo>
                  <a:lnTo>
                    <a:pt x="1001791" y="68199"/>
                  </a:lnTo>
                  <a:lnTo>
                    <a:pt x="993681" y="66484"/>
                  </a:lnTo>
                  <a:lnTo>
                    <a:pt x="985393" y="65913"/>
                  </a:lnTo>
                  <a:close/>
                </a:path>
                <a:path w="1017904" h="258445">
                  <a:moveTo>
                    <a:pt x="451484" y="69977"/>
                  </a:moveTo>
                  <a:lnTo>
                    <a:pt x="406145" y="69977"/>
                  </a:lnTo>
                  <a:lnTo>
                    <a:pt x="406145" y="254127"/>
                  </a:lnTo>
                  <a:lnTo>
                    <a:pt x="454913" y="254127"/>
                  </a:lnTo>
                  <a:lnTo>
                    <a:pt x="454913" y="170815"/>
                  </a:lnTo>
                  <a:lnTo>
                    <a:pt x="455150" y="156598"/>
                  </a:lnTo>
                  <a:lnTo>
                    <a:pt x="465708" y="114681"/>
                  </a:lnTo>
                  <a:lnTo>
                    <a:pt x="472439" y="110109"/>
                  </a:lnTo>
                  <a:lnTo>
                    <a:pt x="479170" y="105410"/>
                  </a:lnTo>
                  <a:lnTo>
                    <a:pt x="486663" y="103124"/>
                  </a:lnTo>
                  <a:lnTo>
                    <a:pt x="570420" y="103124"/>
                  </a:lnTo>
                  <a:lnTo>
                    <a:pt x="569468" y="99314"/>
                  </a:lnTo>
                  <a:lnTo>
                    <a:pt x="568409" y="97028"/>
                  </a:lnTo>
                  <a:lnTo>
                    <a:pt x="451484" y="97028"/>
                  </a:lnTo>
                  <a:lnTo>
                    <a:pt x="451484" y="69977"/>
                  </a:lnTo>
                  <a:close/>
                </a:path>
                <a:path w="1017904" h="258445">
                  <a:moveTo>
                    <a:pt x="570420" y="103124"/>
                  </a:moveTo>
                  <a:lnTo>
                    <a:pt x="501650" y="103124"/>
                  </a:lnTo>
                  <a:lnTo>
                    <a:pt x="507364" y="104775"/>
                  </a:lnTo>
                  <a:lnTo>
                    <a:pt x="512063" y="107950"/>
                  </a:lnTo>
                  <a:lnTo>
                    <a:pt x="525081" y="146597"/>
                  </a:lnTo>
                  <a:lnTo>
                    <a:pt x="525271" y="254127"/>
                  </a:lnTo>
                  <a:lnTo>
                    <a:pt x="574040" y="254127"/>
                  </a:lnTo>
                  <a:lnTo>
                    <a:pt x="573969" y="135453"/>
                  </a:lnTo>
                  <a:lnTo>
                    <a:pt x="571372" y="106934"/>
                  </a:lnTo>
                  <a:lnTo>
                    <a:pt x="570420" y="103124"/>
                  </a:lnTo>
                  <a:close/>
                </a:path>
                <a:path w="1017904" h="258445">
                  <a:moveTo>
                    <a:pt x="512063" y="65913"/>
                  </a:moveTo>
                  <a:lnTo>
                    <a:pt x="494561" y="67863"/>
                  </a:lnTo>
                  <a:lnTo>
                    <a:pt x="478631" y="73707"/>
                  </a:lnTo>
                  <a:lnTo>
                    <a:pt x="464272" y="83433"/>
                  </a:lnTo>
                  <a:lnTo>
                    <a:pt x="451484" y="97028"/>
                  </a:lnTo>
                  <a:lnTo>
                    <a:pt x="568409" y="97028"/>
                  </a:lnTo>
                  <a:lnTo>
                    <a:pt x="566293" y="92456"/>
                  </a:lnTo>
                  <a:lnTo>
                    <a:pt x="561720" y="86487"/>
                  </a:lnTo>
                  <a:lnTo>
                    <a:pt x="557275" y="80518"/>
                  </a:lnTo>
                  <a:lnTo>
                    <a:pt x="519971" y="66270"/>
                  </a:lnTo>
                  <a:lnTo>
                    <a:pt x="512063" y="65913"/>
                  </a:lnTo>
                  <a:close/>
                </a:path>
                <a:path w="1017904" h="258445">
                  <a:moveTo>
                    <a:pt x="850010" y="0"/>
                  </a:moveTo>
                  <a:lnTo>
                    <a:pt x="801243" y="0"/>
                  </a:lnTo>
                  <a:lnTo>
                    <a:pt x="801243" y="45085"/>
                  </a:lnTo>
                  <a:lnTo>
                    <a:pt x="850010" y="45085"/>
                  </a:lnTo>
                  <a:lnTo>
                    <a:pt x="85001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965576" y="5245480"/>
              <a:ext cx="605790" cy="184150"/>
            </a:xfrm>
            <a:custGeom>
              <a:avLst/>
              <a:gdLst/>
              <a:ahLst/>
              <a:cxnLst/>
              <a:rect l="l" t="t" r="r" b="b"/>
              <a:pathLst>
                <a:path w="605789" h="184150">
                  <a:moveTo>
                    <a:pt x="65659" y="95758"/>
                  </a:moveTo>
                  <a:lnTo>
                    <a:pt x="60301" y="97375"/>
                  </a:lnTo>
                  <a:lnTo>
                    <a:pt x="53562" y="99171"/>
                  </a:lnTo>
                  <a:lnTo>
                    <a:pt x="45442" y="101133"/>
                  </a:lnTo>
                  <a:lnTo>
                    <a:pt x="35941" y="103251"/>
                  </a:lnTo>
                  <a:lnTo>
                    <a:pt x="26705" y="105366"/>
                  </a:lnTo>
                  <a:lnTo>
                    <a:pt x="0" y="121920"/>
                  </a:lnTo>
                  <a:lnTo>
                    <a:pt x="0" y="128905"/>
                  </a:lnTo>
                  <a:lnTo>
                    <a:pt x="0" y="135636"/>
                  </a:lnTo>
                  <a:lnTo>
                    <a:pt x="2540" y="141605"/>
                  </a:lnTo>
                  <a:lnTo>
                    <a:pt x="7620" y="146558"/>
                  </a:lnTo>
                  <a:lnTo>
                    <a:pt x="12700" y="151511"/>
                  </a:lnTo>
                  <a:lnTo>
                    <a:pt x="19177" y="154051"/>
                  </a:lnTo>
                  <a:lnTo>
                    <a:pt x="27050" y="154051"/>
                  </a:lnTo>
                  <a:lnTo>
                    <a:pt x="61849" y="135636"/>
                  </a:lnTo>
                  <a:lnTo>
                    <a:pt x="63754" y="129286"/>
                  </a:lnTo>
                  <a:lnTo>
                    <a:pt x="65024" y="125095"/>
                  </a:lnTo>
                  <a:lnTo>
                    <a:pt x="65659" y="117094"/>
                  </a:lnTo>
                  <a:lnTo>
                    <a:pt x="65659" y="105410"/>
                  </a:lnTo>
                  <a:lnTo>
                    <a:pt x="65659" y="95758"/>
                  </a:lnTo>
                  <a:close/>
                </a:path>
                <a:path w="605789" h="184150">
                  <a:moveTo>
                    <a:pt x="556895" y="0"/>
                  </a:moveTo>
                  <a:lnTo>
                    <a:pt x="605663" y="0"/>
                  </a:lnTo>
                  <a:lnTo>
                    <a:pt x="605663" y="184150"/>
                  </a:lnTo>
                  <a:lnTo>
                    <a:pt x="556895" y="184150"/>
                  </a:lnTo>
                  <a:lnTo>
                    <a:pt x="556895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6" name="object 7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21557" y="5242432"/>
              <a:ext cx="170434" cy="190245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16452" y="5238368"/>
              <a:ext cx="125349" cy="19430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24326" y="5238368"/>
              <a:ext cx="173990" cy="19430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2721228" y="5175503"/>
              <a:ext cx="850265" cy="258445"/>
            </a:xfrm>
            <a:custGeom>
              <a:avLst/>
              <a:gdLst/>
              <a:ahLst/>
              <a:cxnLst/>
              <a:rect l="l" t="t" r="r" b="b"/>
              <a:pathLst>
                <a:path w="850264" h="258445">
                  <a:moveTo>
                    <a:pt x="280288" y="65913"/>
                  </a:moveTo>
                  <a:lnTo>
                    <a:pt x="319901" y="70199"/>
                  </a:lnTo>
                  <a:lnTo>
                    <a:pt x="351408" y="93218"/>
                  </a:lnTo>
                  <a:lnTo>
                    <a:pt x="357885" y="136779"/>
                  </a:lnTo>
                  <a:lnTo>
                    <a:pt x="357377" y="193675"/>
                  </a:lnTo>
                  <a:lnTo>
                    <a:pt x="357520" y="204985"/>
                  </a:lnTo>
                  <a:lnTo>
                    <a:pt x="365450" y="247651"/>
                  </a:lnTo>
                  <a:lnTo>
                    <a:pt x="368426" y="254127"/>
                  </a:lnTo>
                  <a:lnTo>
                    <a:pt x="320294" y="254127"/>
                  </a:lnTo>
                  <a:lnTo>
                    <a:pt x="318896" y="250952"/>
                  </a:lnTo>
                  <a:lnTo>
                    <a:pt x="317372" y="246126"/>
                  </a:lnTo>
                  <a:lnTo>
                    <a:pt x="315594" y="239776"/>
                  </a:lnTo>
                  <a:lnTo>
                    <a:pt x="314706" y="236855"/>
                  </a:lnTo>
                  <a:lnTo>
                    <a:pt x="314197" y="234950"/>
                  </a:lnTo>
                  <a:lnTo>
                    <a:pt x="313816" y="234061"/>
                  </a:lnTo>
                  <a:lnTo>
                    <a:pt x="307435" y="239756"/>
                  </a:lnTo>
                  <a:lnTo>
                    <a:pt x="300863" y="244665"/>
                  </a:lnTo>
                  <a:lnTo>
                    <a:pt x="264697" y="257937"/>
                  </a:lnTo>
                  <a:lnTo>
                    <a:pt x="256794" y="258318"/>
                  </a:lnTo>
                  <a:lnTo>
                    <a:pt x="243341" y="257363"/>
                  </a:lnTo>
                  <a:lnTo>
                    <a:pt x="204795" y="234713"/>
                  </a:lnTo>
                  <a:lnTo>
                    <a:pt x="195579" y="203835"/>
                  </a:lnTo>
                  <a:lnTo>
                    <a:pt x="196036" y="196238"/>
                  </a:lnTo>
                  <a:lnTo>
                    <a:pt x="217592" y="160948"/>
                  </a:lnTo>
                  <a:lnTo>
                    <a:pt x="262635" y="145923"/>
                  </a:lnTo>
                  <a:lnTo>
                    <a:pt x="278449" y="142807"/>
                  </a:lnTo>
                  <a:lnTo>
                    <a:pt x="291607" y="139763"/>
                  </a:lnTo>
                  <a:lnTo>
                    <a:pt x="302123" y="136814"/>
                  </a:lnTo>
                  <a:lnTo>
                    <a:pt x="310006" y="133985"/>
                  </a:lnTo>
                  <a:lnTo>
                    <a:pt x="310006" y="129159"/>
                  </a:lnTo>
                  <a:lnTo>
                    <a:pt x="310006" y="119761"/>
                  </a:lnTo>
                  <a:lnTo>
                    <a:pt x="276859" y="103124"/>
                  </a:lnTo>
                  <a:lnTo>
                    <a:pt x="268223" y="103124"/>
                  </a:lnTo>
                  <a:lnTo>
                    <a:pt x="244856" y="126238"/>
                  </a:lnTo>
                  <a:lnTo>
                    <a:pt x="200532" y="118237"/>
                  </a:lnTo>
                  <a:lnTo>
                    <a:pt x="226313" y="78740"/>
                  </a:lnTo>
                  <a:lnTo>
                    <a:pt x="263479" y="66702"/>
                  </a:lnTo>
                  <a:lnTo>
                    <a:pt x="280288" y="65913"/>
                  </a:lnTo>
                  <a:close/>
                </a:path>
                <a:path w="850264" h="258445">
                  <a:moveTo>
                    <a:pt x="801243" y="0"/>
                  </a:moveTo>
                  <a:lnTo>
                    <a:pt x="850010" y="0"/>
                  </a:lnTo>
                  <a:lnTo>
                    <a:pt x="850010" y="45085"/>
                  </a:lnTo>
                  <a:lnTo>
                    <a:pt x="801243" y="45085"/>
                  </a:lnTo>
                  <a:lnTo>
                    <a:pt x="801243" y="0"/>
                  </a:lnTo>
                  <a:close/>
                </a:path>
                <a:path w="850264" h="258445">
                  <a:moveTo>
                    <a:pt x="0" y="0"/>
                  </a:moveTo>
                  <a:lnTo>
                    <a:pt x="202056" y="0"/>
                  </a:lnTo>
                  <a:lnTo>
                    <a:pt x="202056" y="42926"/>
                  </a:lnTo>
                  <a:lnTo>
                    <a:pt x="126745" y="42926"/>
                  </a:lnTo>
                  <a:lnTo>
                    <a:pt x="126745" y="254127"/>
                  </a:lnTo>
                  <a:lnTo>
                    <a:pt x="75437" y="254127"/>
                  </a:lnTo>
                  <a:lnTo>
                    <a:pt x="75437" y="42926"/>
                  </a:lnTo>
                  <a:lnTo>
                    <a:pt x="0" y="42926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3856735" y="5168138"/>
            <a:ext cx="3837940" cy="354965"/>
            <a:chOff x="3856735" y="5168138"/>
            <a:chExt cx="3837940" cy="354965"/>
          </a:xfrm>
        </p:grpSpPr>
        <p:pic>
          <p:nvPicPr>
            <p:cNvPr id="81" name="object 8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856735" y="5168138"/>
              <a:ext cx="1586991" cy="354838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474207" y="5183124"/>
              <a:ext cx="359663" cy="265175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5465063" y="5174488"/>
              <a:ext cx="349885" cy="255270"/>
            </a:xfrm>
            <a:custGeom>
              <a:avLst/>
              <a:gdLst/>
              <a:ahLst/>
              <a:cxnLst/>
              <a:rect l="l" t="t" r="r" b="b"/>
              <a:pathLst>
                <a:path w="349885" h="255270">
                  <a:moveTo>
                    <a:pt x="342881" y="40386"/>
                  </a:moveTo>
                  <a:lnTo>
                    <a:pt x="267843" y="40386"/>
                  </a:lnTo>
                  <a:lnTo>
                    <a:pt x="275151" y="40933"/>
                  </a:lnTo>
                  <a:lnTo>
                    <a:pt x="281638" y="42576"/>
                  </a:lnTo>
                  <a:lnTo>
                    <a:pt x="300863" y="74168"/>
                  </a:lnTo>
                  <a:lnTo>
                    <a:pt x="300222" y="81545"/>
                  </a:lnTo>
                  <a:lnTo>
                    <a:pt x="276891" y="119824"/>
                  </a:lnTo>
                  <a:lnTo>
                    <a:pt x="250316" y="145542"/>
                  </a:lnTo>
                  <a:lnTo>
                    <a:pt x="231602" y="163639"/>
                  </a:lnTo>
                  <a:lnTo>
                    <a:pt x="204221" y="194119"/>
                  </a:lnTo>
                  <a:lnTo>
                    <a:pt x="184451" y="230203"/>
                  </a:lnTo>
                  <a:lnTo>
                    <a:pt x="178943" y="255143"/>
                  </a:lnTo>
                  <a:lnTo>
                    <a:pt x="349758" y="255143"/>
                  </a:lnTo>
                  <a:lnTo>
                    <a:pt x="349758" y="209931"/>
                  </a:lnTo>
                  <a:lnTo>
                    <a:pt x="252984" y="209931"/>
                  </a:lnTo>
                  <a:lnTo>
                    <a:pt x="255524" y="205486"/>
                  </a:lnTo>
                  <a:lnTo>
                    <a:pt x="302744" y="158321"/>
                  </a:lnTo>
                  <a:lnTo>
                    <a:pt x="311626" y="149606"/>
                  </a:lnTo>
                  <a:lnTo>
                    <a:pt x="335629" y="119300"/>
                  </a:lnTo>
                  <a:lnTo>
                    <a:pt x="349357" y="79214"/>
                  </a:lnTo>
                  <a:lnTo>
                    <a:pt x="349698" y="70103"/>
                  </a:lnTo>
                  <a:lnTo>
                    <a:pt x="348402" y="56233"/>
                  </a:lnTo>
                  <a:lnTo>
                    <a:pt x="344344" y="42989"/>
                  </a:lnTo>
                  <a:lnTo>
                    <a:pt x="342881" y="40386"/>
                  </a:lnTo>
                  <a:close/>
                </a:path>
                <a:path w="349885" h="255270">
                  <a:moveTo>
                    <a:pt x="269113" y="0"/>
                  </a:moveTo>
                  <a:lnTo>
                    <a:pt x="224000" y="9858"/>
                  </a:lnTo>
                  <a:lnTo>
                    <a:pt x="193627" y="40640"/>
                  </a:lnTo>
                  <a:lnTo>
                    <a:pt x="184658" y="75184"/>
                  </a:lnTo>
                  <a:lnTo>
                    <a:pt x="233172" y="80009"/>
                  </a:lnTo>
                  <a:lnTo>
                    <a:pt x="234334" y="70103"/>
                  </a:lnTo>
                  <a:lnTo>
                    <a:pt x="236474" y="61721"/>
                  </a:lnTo>
                  <a:lnTo>
                    <a:pt x="267843" y="40386"/>
                  </a:lnTo>
                  <a:lnTo>
                    <a:pt x="342881" y="40386"/>
                  </a:lnTo>
                  <a:lnTo>
                    <a:pt x="337595" y="30984"/>
                  </a:lnTo>
                  <a:lnTo>
                    <a:pt x="328168" y="20193"/>
                  </a:lnTo>
                  <a:lnTo>
                    <a:pt x="316404" y="11358"/>
                  </a:lnTo>
                  <a:lnTo>
                    <a:pt x="302640" y="5048"/>
                  </a:lnTo>
                  <a:lnTo>
                    <a:pt x="286877" y="1262"/>
                  </a:lnTo>
                  <a:lnTo>
                    <a:pt x="269113" y="0"/>
                  </a:lnTo>
                  <a:close/>
                </a:path>
                <a:path w="349885" h="255270">
                  <a:moveTo>
                    <a:pt x="111760" y="71628"/>
                  </a:moveTo>
                  <a:lnTo>
                    <a:pt x="62991" y="71628"/>
                  </a:lnTo>
                  <a:lnTo>
                    <a:pt x="62991" y="255143"/>
                  </a:lnTo>
                  <a:lnTo>
                    <a:pt x="111760" y="255143"/>
                  </a:lnTo>
                  <a:lnTo>
                    <a:pt x="111760" y="71628"/>
                  </a:lnTo>
                  <a:close/>
                </a:path>
                <a:path w="349885" h="255270">
                  <a:moveTo>
                    <a:pt x="111760" y="0"/>
                  </a:moveTo>
                  <a:lnTo>
                    <a:pt x="72136" y="0"/>
                  </a:lnTo>
                  <a:lnTo>
                    <a:pt x="67139" y="11243"/>
                  </a:lnTo>
                  <a:lnTo>
                    <a:pt x="60356" y="21748"/>
                  </a:lnTo>
                  <a:lnTo>
                    <a:pt x="30521" y="48617"/>
                  </a:lnTo>
                  <a:lnTo>
                    <a:pt x="0" y="64262"/>
                  </a:lnTo>
                  <a:lnTo>
                    <a:pt x="0" y="108458"/>
                  </a:lnTo>
                  <a:lnTo>
                    <a:pt x="17575" y="101721"/>
                  </a:lnTo>
                  <a:lnTo>
                    <a:pt x="33924" y="93329"/>
                  </a:lnTo>
                  <a:lnTo>
                    <a:pt x="49059" y="83294"/>
                  </a:lnTo>
                  <a:lnTo>
                    <a:pt x="62991" y="71628"/>
                  </a:lnTo>
                  <a:lnTo>
                    <a:pt x="111760" y="71628"/>
                  </a:lnTo>
                  <a:lnTo>
                    <a:pt x="11176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465063" y="5174488"/>
              <a:ext cx="349885" cy="255270"/>
            </a:xfrm>
            <a:custGeom>
              <a:avLst/>
              <a:gdLst/>
              <a:ahLst/>
              <a:cxnLst/>
              <a:rect l="l" t="t" r="r" b="b"/>
              <a:pathLst>
                <a:path w="349885" h="255270">
                  <a:moveTo>
                    <a:pt x="269113" y="0"/>
                  </a:moveTo>
                  <a:lnTo>
                    <a:pt x="316404" y="11358"/>
                  </a:lnTo>
                  <a:lnTo>
                    <a:pt x="344344" y="42989"/>
                  </a:lnTo>
                  <a:lnTo>
                    <a:pt x="349758" y="70739"/>
                  </a:lnTo>
                  <a:lnTo>
                    <a:pt x="349357" y="79214"/>
                  </a:lnTo>
                  <a:lnTo>
                    <a:pt x="335629" y="119300"/>
                  </a:lnTo>
                  <a:lnTo>
                    <a:pt x="311626" y="149606"/>
                  </a:lnTo>
                  <a:lnTo>
                    <a:pt x="281642" y="177964"/>
                  </a:lnTo>
                  <a:lnTo>
                    <a:pt x="273303" y="185880"/>
                  </a:lnTo>
                  <a:lnTo>
                    <a:pt x="252984" y="209931"/>
                  </a:lnTo>
                  <a:lnTo>
                    <a:pt x="349758" y="209931"/>
                  </a:lnTo>
                  <a:lnTo>
                    <a:pt x="349758" y="255143"/>
                  </a:lnTo>
                  <a:lnTo>
                    <a:pt x="178943" y="255143"/>
                  </a:lnTo>
                  <a:lnTo>
                    <a:pt x="180988" y="242524"/>
                  </a:lnTo>
                  <a:lnTo>
                    <a:pt x="195580" y="206502"/>
                  </a:lnTo>
                  <a:lnTo>
                    <a:pt x="231602" y="163639"/>
                  </a:lnTo>
                  <a:lnTo>
                    <a:pt x="265199" y="131445"/>
                  </a:lnTo>
                  <a:lnTo>
                    <a:pt x="276891" y="119824"/>
                  </a:lnTo>
                  <a:lnTo>
                    <a:pt x="300222" y="81545"/>
                  </a:lnTo>
                  <a:lnTo>
                    <a:pt x="300863" y="74168"/>
                  </a:lnTo>
                  <a:lnTo>
                    <a:pt x="300315" y="66472"/>
                  </a:lnTo>
                  <a:lnTo>
                    <a:pt x="267843" y="40386"/>
                  </a:lnTo>
                  <a:lnTo>
                    <a:pt x="260605" y="40957"/>
                  </a:lnTo>
                  <a:lnTo>
                    <a:pt x="234334" y="70103"/>
                  </a:lnTo>
                  <a:lnTo>
                    <a:pt x="233172" y="80009"/>
                  </a:lnTo>
                  <a:lnTo>
                    <a:pt x="184658" y="75184"/>
                  </a:lnTo>
                  <a:lnTo>
                    <a:pt x="201570" y="27642"/>
                  </a:lnTo>
                  <a:lnTo>
                    <a:pt x="237616" y="4381"/>
                  </a:lnTo>
                  <a:lnTo>
                    <a:pt x="252662" y="1095"/>
                  </a:lnTo>
                  <a:lnTo>
                    <a:pt x="269113" y="0"/>
                  </a:lnTo>
                  <a:close/>
                </a:path>
                <a:path w="349885" h="255270">
                  <a:moveTo>
                    <a:pt x="72136" y="0"/>
                  </a:moveTo>
                  <a:lnTo>
                    <a:pt x="111760" y="0"/>
                  </a:lnTo>
                  <a:lnTo>
                    <a:pt x="111760" y="255143"/>
                  </a:lnTo>
                  <a:lnTo>
                    <a:pt x="62991" y="255143"/>
                  </a:lnTo>
                  <a:lnTo>
                    <a:pt x="62991" y="71628"/>
                  </a:lnTo>
                  <a:lnTo>
                    <a:pt x="49059" y="83294"/>
                  </a:lnTo>
                  <a:lnTo>
                    <a:pt x="33924" y="93329"/>
                  </a:lnTo>
                  <a:lnTo>
                    <a:pt x="17575" y="101721"/>
                  </a:lnTo>
                  <a:lnTo>
                    <a:pt x="0" y="108458"/>
                  </a:lnTo>
                  <a:lnTo>
                    <a:pt x="0" y="64262"/>
                  </a:lnTo>
                  <a:lnTo>
                    <a:pt x="9792" y="60428"/>
                  </a:lnTo>
                  <a:lnTo>
                    <a:pt x="19954" y="55213"/>
                  </a:lnTo>
                  <a:lnTo>
                    <a:pt x="51812" y="31539"/>
                  </a:lnTo>
                  <a:lnTo>
                    <a:pt x="67139" y="11243"/>
                  </a:lnTo>
                  <a:lnTo>
                    <a:pt x="72136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5" name="object 8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2827" y="5321808"/>
              <a:ext cx="105155" cy="57912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853175" y="5313092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95708" y="0"/>
                  </a:moveTo>
                  <a:lnTo>
                    <a:pt x="0" y="0"/>
                  </a:lnTo>
                  <a:lnTo>
                    <a:pt x="0" y="48721"/>
                  </a:lnTo>
                  <a:lnTo>
                    <a:pt x="95708" y="48721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5853175" y="5313092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0" y="48721"/>
                  </a:moveTo>
                  <a:lnTo>
                    <a:pt x="95708" y="48721"/>
                  </a:lnTo>
                  <a:lnTo>
                    <a:pt x="95708" y="0"/>
                  </a:lnTo>
                  <a:lnTo>
                    <a:pt x="0" y="0"/>
                  </a:lnTo>
                  <a:lnTo>
                    <a:pt x="0" y="48721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8" name="object 8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975603" y="5183124"/>
              <a:ext cx="373379" cy="26974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5967094" y="5174488"/>
              <a:ext cx="363220" cy="259715"/>
            </a:xfrm>
            <a:custGeom>
              <a:avLst/>
              <a:gdLst/>
              <a:ahLst/>
              <a:cxnLst/>
              <a:rect l="l" t="t" r="r" b="b"/>
              <a:pathLst>
                <a:path w="363220" h="259714">
                  <a:moveTo>
                    <a:pt x="82422" y="0"/>
                  </a:moveTo>
                  <a:lnTo>
                    <a:pt x="36274" y="14573"/>
                  </a:lnTo>
                  <a:lnTo>
                    <a:pt x="6207" y="67548"/>
                  </a:lnTo>
                  <a:lnTo>
                    <a:pt x="0" y="129286"/>
                  </a:lnTo>
                  <a:lnTo>
                    <a:pt x="1406" y="163075"/>
                  </a:lnTo>
                  <a:lnTo>
                    <a:pt x="12698" y="213939"/>
                  </a:lnTo>
                  <a:lnTo>
                    <a:pt x="48990" y="252380"/>
                  </a:lnTo>
                  <a:lnTo>
                    <a:pt x="82422" y="259461"/>
                  </a:lnTo>
                  <a:lnTo>
                    <a:pt x="99879" y="257841"/>
                  </a:lnTo>
                  <a:lnTo>
                    <a:pt x="115300" y="252984"/>
                  </a:lnTo>
                  <a:lnTo>
                    <a:pt x="128696" y="244887"/>
                  </a:lnTo>
                  <a:lnTo>
                    <a:pt x="140080" y="233553"/>
                  </a:lnTo>
                  <a:lnTo>
                    <a:pt x="148693" y="219075"/>
                  </a:lnTo>
                  <a:lnTo>
                    <a:pt x="76580" y="219075"/>
                  </a:lnTo>
                  <a:lnTo>
                    <a:pt x="71374" y="217297"/>
                  </a:lnTo>
                  <a:lnTo>
                    <a:pt x="53498" y="181139"/>
                  </a:lnTo>
                  <a:lnTo>
                    <a:pt x="50926" y="129793"/>
                  </a:lnTo>
                  <a:lnTo>
                    <a:pt x="51238" y="109029"/>
                  </a:lnTo>
                  <a:lnTo>
                    <a:pt x="56006" y="66167"/>
                  </a:lnTo>
                  <a:lnTo>
                    <a:pt x="76580" y="40386"/>
                  </a:lnTo>
                  <a:lnTo>
                    <a:pt x="148604" y="40386"/>
                  </a:lnTo>
                  <a:lnTo>
                    <a:pt x="140207" y="26288"/>
                  </a:lnTo>
                  <a:lnTo>
                    <a:pt x="128803" y="14787"/>
                  </a:lnTo>
                  <a:lnTo>
                    <a:pt x="115363" y="6572"/>
                  </a:lnTo>
                  <a:lnTo>
                    <a:pt x="99899" y="1643"/>
                  </a:lnTo>
                  <a:lnTo>
                    <a:pt x="82422" y="0"/>
                  </a:lnTo>
                  <a:close/>
                </a:path>
                <a:path w="363220" h="259714">
                  <a:moveTo>
                    <a:pt x="148604" y="40386"/>
                  </a:moveTo>
                  <a:lnTo>
                    <a:pt x="88391" y="40386"/>
                  </a:lnTo>
                  <a:lnTo>
                    <a:pt x="93599" y="42291"/>
                  </a:lnTo>
                  <a:lnTo>
                    <a:pt x="98170" y="45974"/>
                  </a:lnTo>
                  <a:lnTo>
                    <a:pt x="112902" y="92059"/>
                  </a:lnTo>
                  <a:lnTo>
                    <a:pt x="114045" y="129793"/>
                  </a:lnTo>
                  <a:lnTo>
                    <a:pt x="113734" y="150556"/>
                  </a:lnTo>
                  <a:lnTo>
                    <a:pt x="108965" y="193294"/>
                  </a:lnTo>
                  <a:lnTo>
                    <a:pt x="88391" y="219075"/>
                  </a:lnTo>
                  <a:lnTo>
                    <a:pt x="148693" y="219075"/>
                  </a:lnTo>
                  <a:lnTo>
                    <a:pt x="150989" y="215215"/>
                  </a:lnTo>
                  <a:lnTo>
                    <a:pt x="158765" y="191817"/>
                  </a:lnTo>
                  <a:lnTo>
                    <a:pt x="163423" y="163347"/>
                  </a:lnTo>
                  <a:lnTo>
                    <a:pt x="164972" y="129793"/>
                  </a:lnTo>
                  <a:lnTo>
                    <a:pt x="163425" y="96244"/>
                  </a:lnTo>
                  <a:lnTo>
                    <a:pt x="158781" y="67802"/>
                  </a:lnTo>
                  <a:lnTo>
                    <a:pt x="151042" y="44479"/>
                  </a:lnTo>
                  <a:lnTo>
                    <a:pt x="148604" y="40386"/>
                  </a:lnTo>
                  <a:close/>
                </a:path>
                <a:path w="363220" h="259714">
                  <a:moveTo>
                    <a:pt x="355962" y="40386"/>
                  </a:moveTo>
                  <a:lnTo>
                    <a:pt x="280924" y="40386"/>
                  </a:lnTo>
                  <a:lnTo>
                    <a:pt x="288232" y="40933"/>
                  </a:lnTo>
                  <a:lnTo>
                    <a:pt x="294719" y="42576"/>
                  </a:lnTo>
                  <a:lnTo>
                    <a:pt x="313943" y="74168"/>
                  </a:lnTo>
                  <a:lnTo>
                    <a:pt x="313303" y="81545"/>
                  </a:lnTo>
                  <a:lnTo>
                    <a:pt x="289972" y="119824"/>
                  </a:lnTo>
                  <a:lnTo>
                    <a:pt x="263397" y="145542"/>
                  </a:lnTo>
                  <a:lnTo>
                    <a:pt x="244683" y="163639"/>
                  </a:lnTo>
                  <a:lnTo>
                    <a:pt x="217302" y="194119"/>
                  </a:lnTo>
                  <a:lnTo>
                    <a:pt x="197532" y="230203"/>
                  </a:lnTo>
                  <a:lnTo>
                    <a:pt x="192024" y="255143"/>
                  </a:lnTo>
                  <a:lnTo>
                    <a:pt x="362838" y="255143"/>
                  </a:lnTo>
                  <a:lnTo>
                    <a:pt x="362838" y="209931"/>
                  </a:lnTo>
                  <a:lnTo>
                    <a:pt x="266064" y="209931"/>
                  </a:lnTo>
                  <a:lnTo>
                    <a:pt x="268604" y="205486"/>
                  </a:lnTo>
                  <a:lnTo>
                    <a:pt x="315825" y="158321"/>
                  </a:lnTo>
                  <a:lnTo>
                    <a:pt x="324707" y="149606"/>
                  </a:lnTo>
                  <a:lnTo>
                    <a:pt x="348710" y="119300"/>
                  </a:lnTo>
                  <a:lnTo>
                    <a:pt x="362438" y="79214"/>
                  </a:lnTo>
                  <a:lnTo>
                    <a:pt x="362779" y="70103"/>
                  </a:lnTo>
                  <a:lnTo>
                    <a:pt x="361483" y="56233"/>
                  </a:lnTo>
                  <a:lnTo>
                    <a:pt x="357425" y="42989"/>
                  </a:lnTo>
                  <a:lnTo>
                    <a:pt x="355962" y="40386"/>
                  </a:lnTo>
                  <a:close/>
                </a:path>
                <a:path w="363220" h="259714">
                  <a:moveTo>
                    <a:pt x="282193" y="0"/>
                  </a:moveTo>
                  <a:lnTo>
                    <a:pt x="237081" y="9858"/>
                  </a:lnTo>
                  <a:lnTo>
                    <a:pt x="206708" y="40640"/>
                  </a:lnTo>
                  <a:lnTo>
                    <a:pt x="197738" y="75184"/>
                  </a:lnTo>
                  <a:lnTo>
                    <a:pt x="246252" y="80009"/>
                  </a:lnTo>
                  <a:lnTo>
                    <a:pt x="247415" y="70103"/>
                  </a:lnTo>
                  <a:lnTo>
                    <a:pt x="249554" y="61721"/>
                  </a:lnTo>
                  <a:lnTo>
                    <a:pt x="280924" y="40386"/>
                  </a:lnTo>
                  <a:lnTo>
                    <a:pt x="355962" y="40386"/>
                  </a:lnTo>
                  <a:lnTo>
                    <a:pt x="350676" y="30984"/>
                  </a:lnTo>
                  <a:lnTo>
                    <a:pt x="341249" y="20193"/>
                  </a:lnTo>
                  <a:lnTo>
                    <a:pt x="329485" y="11358"/>
                  </a:lnTo>
                  <a:lnTo>
                    <a:pt x="315721" y="5048"/>
                  </a:lnTo>
                  <a:lnTo>
                    <a:pt x="299958" y="1262"/>
                  </a:lnTo>
                  <a:lnTo>
                    <a:pt x="28219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14973" y="5211826"/>
              <a:ext cx="69214" cy="184784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5967094" y="5174488"/>
              <a:ext cx="363220" cy="259715"/>
            </a:xfrm>
            <a:custGeom>
              <a:avLst/>
              <a:gdLst/>
              <a:ahLst/>
              <a:cxnLst/>
              <a:rect l="l" t="t" r="r" b="b"/>
              <a:pathLst>
                <a:path w="363220" h="259714">
                  <a:moveTo>
                    <a:pt x="282193" y="0"/>
                  </a:moveTo>
                  <a:lnTo>
                    <a:pt x="329485" y="11358"/>
                  </a:lnTo>
                  <a:lnTo>
                    <a:pt x="357425" y="42989"/>
                  </a:lnTo>
                  <a:lnTo>
                    <a:pt x="362838" y="70739"/>
                  </a:lnTo>
                  <a:lnTo>
                    <a:pt x="362438" y="79214"/>
                  </a:lnTo>
                  <a:lnTo>
                    <a:pt x="348710" y="119300"/>
                  </a:lnTo>
                  <a:lnTo>
                    <a:pt x="324707" y="149606"/>
                  </a:lnTo>
                  <a:lnTo>
                    <a:pt x="294723" y="177964"/>
                  </a:lnTo>
                  <a:lnTo>
                    <a:pt x="286384" y="185880"/>
                  </a:lnTo>
                  <a:lnTo>
                    <a:pt x="266064" y="209931"/>
                  </a:lnTo>
                  <a:lnTo>
                    <a:pt x="362838" y="209931"/>
                  </a:lnTo>
                  <a:lnTo>
                    <a:pt x="362838" y="255143"/>
                  </a:lnTo>
                  <a:lnTo>
                    <a:pt x="192024" y="255143"/>
                  </a:lnTo>
                  <a:lnTo>
                    <a:pt x="194069" y="242524"/>
                  </a:lnTo>
                  <a:lnTo>
                    <a:pt x="208660" y="206502"/>
                  </a:lnTo>
                  <a:lnTo>
                    <a:pt x="244683" y="163639"/>
                  </a:lnTo>
                  <a:lnTo>
                    <a:pt x="278280" y="131445"/>
                  </a:lnTo>
                  <a:lnTo>
                    <a:pt x="289972" y="119824"/>
                  </a:lnTo>
                  <a:lnTo>
                    <a:pt x="313303" y="81545"/>
                  </a:lnTo>
                  <a:lnTo>
                    <a:pt x="313943" y="74168"/>
                  </a:lnTo>
                  <a:lnTo>
                    <a:pt x="313396" y="66472"/>
                  </a:lnTo>
                  <a:lnTo>
                    <a:pt x="280924" y="40386"/>
                  </a:lnTo>
                  <a:lnTo>
                    <a:pt x="273686" y="40957"/>
                  </a:lnTo>
                  <a:lnTo>
                    <a:pt x="247415" y="70103"/>
                  </a:lnTo>
                  <a:lnTo>
                    <a:pt x="246252" y="80009"/>
                  </a:lnTo>
                  <a:lnTo>
                    <a:pt x="197738" y="75184"/>
                  </a:lnTo>
                  <a:lnTo>
                    <a:pt x="214651" y="27642"/>
                  </a:lnTo>
                  <a:lnTo>
                    <a:pt x="250697" y="4381"/>
                  </a:lnTo>
                  <a:lnTo>
                    <a:pt x="265743" y="1095"/>
                  </a:lnTo>
                  <a:lnTo>
                    <a:pt x="282193" y="0"/>
                  </a:lnTo>
                  <a:close/>
                </a:path>
                <a:path w="363220" h="259714">
                  <a:moveTo>
                    <a:pt x="82422" y="0"/>
                  </a:moveTo>
                  <a:lnTo>
                    <a:pt x="128803" y="14787"/>
                  </a:lnTo>
                  <a:lnTo>
                    <a:pt x="158781" y="67802"/>
                  </a:lnTo>
                  <a:lnTo>
                    <a:pt x="164972" y="129793"/>
                  </a:lnTo>
                  <a:lnTo>
                    <a:pt x="163423" y="163347"/>
                  </a:lnTo>
                  <a:lnTo>
                    <a:pt x="150989" y="215215"/>
                  </a:lnTo>
                  <a:lnTo>
                    <a:pt x="115300" y="252984"/>
                  </a:lnTo>
                  <a:lnTo>
                    <a:pt x="82422" y="259461"/>
                  </a:lnTo>
                  <a:lnTo>
                    <a:pt x="64825" y="257694"/>
                  </a:lnTo>
                  <a:lnTo>
                    <a:pt x="22605" y="231012"/>
                  </a:lnTo>
                  <a:lnTo>
                    <a:pt x="5635" y="191293"/>
                  </a:lnTo>
                  <a:lnTo>
                    <a:pt x="0" y="129286"/>
                  </a:lnTo>
                  <a:lnTo>
                    <a:pt x="1549" y="95898"/>
                  </a:lnTo>
                  <a:lnTo>
                    <a:pt x="13983" y="44221"/>
                  </a:lnTo>
                  <a:lnTo>
                    <a:pt x="49656" y="6477"/>
                  </a:lnTo>
                  <a:lnTo>
                    <a:pt x="82422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7939" y="5321808"/>
              <a:ext cx="105155" cy="57912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6368287" y="5313092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95708" y="0"/>
                  </a:moveTo>
                  <a:lnTo>
                    <a:pt x="0" y="0"/>
                  </a:lnTo>
                  <a:lnTo>
                    <a:pt x="0" y="48721"/>
                  </a:lnTo>
                  <a:lnTo>
                    <a:pt x="95708" y="48721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6368287" y="5313092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5" h="48895">
                  <a:moveTo>
                    <a:pt x="0" y="48721"/>
                  </a:moveTo>
                  <a:lnTo>
                    <a:pt x="95708" y="48721"/>
                  </a:lnTo>
                  <a:lnTo>
                    <a:pt x="95708" y="0"/>
                  </a:lnTo>
                  <a:lnTo>
                    <a:pt x="0" y="0"/>
                  </a:lnTo>
                  <a:lnTo>
                    <a:pt x="0" y="48721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5" name="object 9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0715" y="5183124"/>
              <a:ext cx="382523" cy="269747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482206" y="5174488"/>
              <a:ext cx="372745" cy="259715"/>
            </a:xfrm>
            <a:custGeom>
              <a:avLst/>
              <a:gdLst/>
              <a:ahLst/>
              <a:cxnLst/>
              <a:rect l="l" t="t" r="r" b="b"/>
              <a:pathLst>
                <a:path w="372745" h="259714">
                  <a:moveTo>
                    <a:pt x="340994" y="204089"/>
                  </a:moveTo>
                  <a:lnTo>
                    <a:pt x="293750" y="204089"/>
                  </a:lnTo>
                  <a:lnTo>
                    <a:pt x="293750" y="255143"/>
                  </a:lnTo>
                  <a:lnTo>
                    <a:pt x="340994" y="255143"/>
                  </a:lnTo>
                  <a:lnTo>
                    <a:pt x="340994" y="204089"/>
                  </a:lnTo>
                  <a:close/>
                </a:path>
                <a:path w="372745" h="259714">
                  <a:moveTo>
                    <a:pt x="340994" y="0"/>
                  </a:moveTo>
                  <a:lnTo>
                    <a:pt x="299973" y="0"/>
                  </a:lnTo>
                  <a:lnTo>
                    <a:pt x="189737" y="161417"/>
                  </a:lnTo>
                  <a:lnTo>
                    <a:pt x="189737" y="204089"/>
                  </a:lnTo>
                  <a:lnTo>
                    <a:pt x="372490" y="204089"/>
                  </a:lnTo>
                  <a:lnTo>
                    <a:pt x="372490" y="161162"/>
                  </a:lnTo>
                  <a:lnTo>
                    <a:pt x="235331" y="161162"/>
                  </a:lnTo>
                  <a:lnTo>
                    <a:pt x="293750" y="74295"/>
                  </a:lnTo>
                  <a:lnTo>
                    <a:pt x="340994" y="74295"/>
                  </a:lnTo>
                  <a:lnTo>
                    <a:pt x="340994" y="0"/>
                  </a:lnTo>
                  <a:close/>
                </a:path>
                <a:path w="372745" h="259714">
                  <a:moveTo>
                    <a:pt x="340994" y="74295"/>
                  </a:moveTo>
                  <a:lnTo>
                    <a:pt x="293750" y="74295"/>
                  </a:lnTo>
                  <a:lnTo>
                    <a:pt x="293750" y="161162"/>
                  </a:lnTo>
                  <a:lnTo>
                    <a:pt x="340994" y="161162"/>
                  </a:lnTo>
                  <a:lnTo>
                    <a:pt x="340994" y="74295"/>
                  </a:lnTo>
                  <a:close/>
                </a:path>
                <a:path w="372745" h="259714">
                  <a:moveTo>
                    <a:pt x="82422" y="0"/>
                  </a:moveTo>
                  <a:lnTo>
                    <a:pt x="36274" y="14573"/>
                  </a:lnTo>
                  <a:lnTo>
                    <a:pt x="6207" y="67548"/>
                  </a:lnTo>
                  <a:lnTo>
                    <a:pt x="0" y="129286"/>
                  </a:lnTo>
                  <a:lnTo>
                    <a:pt x="1406" y="163075"/>
                  </a:lnTo>
                  <a:lnTo>
                    <a:pt x="12698" y="213939"/>
                  </a:lnTo>
                  <a:lnTo>
                    <a:pt x="48990" y="252380"/>
                  </a:lnTo>
                  <a:lnTo>
                    <a:pt x="82422" y="259461"/>
                  </a:lnTo>
                  <a:lnTo>
                    <a:pt x="99879" y="257841"/>
                  </a:lnTo>
                  <a:lnTo>
                    <a:pt x="115300" y="252984"/>
                  </a:lnTo>
                  <a:lnTo>
                    <a:pt x="128696" y="244887"/>
                  </a:lnTo>
                  <a:lnTo>
                    <a:pt x="140081" y="233553"/>
                  </a:lnTo>
                  <a:lnTo>
                    <a:pt x="148693" y="219075"/>
                  </a:lnTo>
                  <a:lnTo>
                    <a:pt x="76581" y="219075"/>
                  </a:lnTo>
                  <a:lnTo>
                    <a:pt x="71373" y="217297"/>
                  </a:lnTo>
                  <a:lnTo>
                    <a:pt x="53498" y="181139"/>
                  </a:lnTo>
                  <a:lnTo>
                    <a:pt x="50926" y="129793"/>
                  </a:lnTo>
                  <a:lnTo>
                    <a:pt x="51238" y="109029"/>
                  </a:lnTo>
                  <a:lnTo>
                    <a:pt x="56007" y="66167"/>
                  </a:lnTo>
                  <a:lnTo>
                    <a:pt x="76581" y="40386"/>
                  </a:lnTo>
                  <a:lnTo>
                    <a:pt x="148604" y="40386"/>
                  </a:lnTo>
                  <a:lnTo>
                    <a:pt x="140208" y="26288"/>
                  </a:lnTo>
                  <a:lnTo>
                    <a:pt x="128803" y="14787"/>
                  </a:lnTo>
                  <a:lnTo>
                    <a:pt x="115363" y="6572"/>
                  </a:lnTo>
                  <a:lnTo>
                    <a:pt x="99899" y="1643"/>
                  </a:lnTo>
                  <a:lnTo>
                    <a:pt x="82422" y="0"/>
                  </a:lnTo>
                  <a:close/>
                </a:path>
                <a:path w="372745" h="259714">
                  <a:moveTo>
                    <a:pt x="148604" y="40386"/>
                  </a:moveTo>
                  <a:lnTo>
                    <a:pt x="88391" y="40386"/>
                  </a:lnTo>
                  <a:lnTo>
                    <a:pt x="93598" y="42291"/>
                  </a:lnTo>
                  <a:lnTo>
                    <a:pt x="98170" y="45974"/>
                  </a:lnTo>
                  <a:lnTo>
                    <a:pt x="112902" y="92059"/>
                  </a:lnTo>
                  <a:lnTo>
                    <a:pt x="114045" y="129793"/>
                  </a:lnTo>
                  <a:lnTo>
                    <a:pt x="113734" y="150556"/>
                  </a:lnTo>
                  <a:lnTo>
                    <a:pt x="108965" y="193294"/>
                  </a:lnTo>
                  <a:lnTo>
                    <a:pt x="88391" y="219075"/>
                  </a:lnTo>
                  <a:lnTo>
                    <a:pt x="148693" y="219075"/>
                  </a:lnTo>
                  <a:lnTo>
                    <a:pt x="150989" y="215215"/>
                  </a:lnTo>
                  <a:lnTo>
                    <a:pt x="158765" y="191817"/>
                  </a:lnTo>
                  <a:lnTo>
                    <a:pt x="163423" y="163347"/>
                  </a:lnTo>
                  <a:lnTo>
                    <a:pt x="164972" y="129793"/>
                  </a:lnTo>
                  <a:lnTo>
                    <a:pt x="163425" y="96244"/>
                  </a:lnTo>
                  <a:lnTo>
                    <a:pt x="158781" y="67802"/>
                  </a:lnTo>
                  <a:lnTo>
                    <a:pt x="151042" y="44479"/>
                  </a:lnTo>
                  <a:lnTo>
                    <a:pt x="148604" y="40386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6717537" y="5248783"/>
              <a:ext cx="58419" cy="86995"/>
            </a:xfrm>
            <a:custGeom>
              <a:avLst/>
              <a:gdLst/>
              <a:ahLst/>
              <a:cxnLst/>
              <a:rect l="l" t="t" r="r" b="b"/>
              <a:pathLst>
                <a:path w="58420" h="86995">
                  <a:moveTo>
                    <a:pt x="58419" y="0"/>
                  </a:moveTo>
                  <a:lnTo>
                    <a:pt x="0" y="86867"/>
                  </a:lnTo>
                  <a:lnTo>
                    <a:pt x="58419" y="86867"/>
                  </a:lnTo>
                  <a:lnTo>
                    <a:pt x="58419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530085" y="5211826"/>
              <a:ext cx="69215" cy="184784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6482206" y="5174488"/>
              <a:ext cx="372745" cy="259715"/>
            </a:xfrm>
            <a:custGeom>
              <a:avLst/>
              <a:gdLst/>
              <a:ahLst/>
              <a:cxnLst/>
              <a:rect l="l" t="t" r="r" b="b"/>
              <a:pathLst>
                <a:path w="372745" h="259714">
                  <a:moveTo>
                    <a:pt x="299973" y="0"/>
                  </a:moveTo>
                  <a:lnTo>
                    <a:pt x="340994" y="0"/>
                  </a:lnTo>
                  <a:lnTo>
                    <a:pt x="340994" y="161162"/>
                  </a:lnTo>
                  <a:lnTo>
                    <a:pt x="372490" y="161162"/>
                  </a:lnTo>
                  <a:lnTo>
                    <a:pt x="372490" y="204089"/>
                  </a:lnTo>
                  <a:lnTo>
                    <a:pt x="340994" y="204089"/>
                  </a:lnTo>
                  <a:lnTo>
                    <a:pt x="340994" y="255143"/>
                  </a:lnTo>
                  <a:lnTo>
                    <a:pt x="293750" y="255143"/>
                  </a:lnTo>
                  <a:lnTo>
                    <a:pt x="293750" y="204089"/>
                  </a:lnTo>
                  <a:lnTo>
                    <a:pt x="189737" y="204089"/>
                  </a:lnTo>
                  <a:lnTo>
                    <a:pt x="189737" y="161417"/>
                  </a:lnTo>
                  <a:lnTo>
                    <a:pt x="299973" y="0"/>
                  </a:lnTo>
                  <a:close/>
                </a:path>
                <a:path w="372745" h="259714">
                  <a:moveTo>
                    <a:pt x="82422" y="0"/>
                  </a:moveTo>
                  <a:lnTo>
                    <a:pt x="128803" y="14787"/>
                  </a:lnTo>
                  <a:lnTo>
                    <a:pt x="158781" y="67802"/>
                  </a:lnTo>
                  <a:lnTo>
                    <a:pt x="164972" y="129793"/>
                  </a:lnTo>
                  <a:lnTo>
                    <a:pt x="163423" y="163347"/>
                  </a:lnTo>
                  <a:lnTo>
                    <a:pt x="150989" y="215215"/>
                  </a:lnTo>
                  <a:lnTo>
                    <a:pt x="115300" y="252984"/>
                  </a:lnTo>
                  <a:lnTo>
                    <a:pt x="82422" y="259461"/>
                  </a:lnTo>
                  <a:lnTo>
                    <a:pt x="64825" y="257694"/>
                  </a:lnTo>
                  <a:lnTo>
                    <a:pt x="22606" y="231012"/>
                  </a:lnTo>
                  <a:lnTo>
                    <a:pt x="5635" y="191293"/>
                  </a:lnTo>
                  <a:lnTo>
                    <a:pt x="0" y="129286"/>
                  </a:lnTo>
                  <a:lnTo>
                    <a:pt x="1549" y="95898"/>
                  </a:lnTo>
                  <a:lnTo>
                    <a:pt x="13983" y="44221"/>
                  </a:lnTo>
                  <a:lnTo>
                    <a:pt x="49657" y="6477"/>
                  </a:lnTo>
                  <a:lnTo>
                    <a:pt x="82422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0" name="object 10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93051" y="5321808"/>
              <a:ext cx="105155" cy="57912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6883400" y="5313092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4" h="48895">
                  <a:moveTo>
                    <a:pt x="95708" y="0"/>
                  </a:moveTo>
                  <a:lnTo>
                    <a:pt x="0" y="0"/>
                  </a:lnTo>
                  <a:lnTo>
                    <a:pt x="0" y="48721"/>
                  </a:lnTo>
                  <a:lnTo>
                    <a:pt x="95708" y="48721"/>
                  </a:lnTo>
                  <a:lnTo>
                    <a:pt x="95708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6883400" y="5313092"/>
              <a:ext cx="95885" cy="48895"/>
            </a:xfrm>
            <a:custGeom>
              <a:avLst/>
              <a:gdLst/>
              <a:ahLst/>
              <a:cxnLst/>
              <a:rect l="l" t="t" r="r" b="b"/>
              <a:pathLst>
                <a:path w="95884" h="48895">
                  <a:moveTo>
                    <a:pt x="0" y="48721"/>
                  </a:moveTo>
                  <a:lnTo>
                    <a:pt x="95708" y="48721"/>
                  </a:lnTo>
                  <a:lnTo>
                    <a:pt x="95708" y="0"/>
                  </a:lnTo>
                  <a:lnTo>
                    <a:pt x="0" y="0"/>
                  </a:lnTo>
                  <a:lnTo>
                    <a:pt x="0" y="48721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3" name="object 10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005827" y="5183124"/>
              <a:ext cx="571500" cy="269747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997318" y="5174488"/>
              <a:ext cx="561340" cy="259715"/>
            </a:xfrm>
            <a:custGeom>
              <a:avLst/>
              <a:gdLst/>
              <a:ahLst/>
              <a:cxnLst/>
              <a:rect l="l" t="t" r="r" b="b"/>
              <a:pathLst>
                <a:path w="561340" h="259714">
                  <a:moveTo>
                    <a:pt x="82423" y="0"/>
                  </a:moveTo>
                  <a:lnTo>
                    <a:pt x="36274" y="14573"/>
                  </a:lnTo>
                  <a:lnTo>
                    <a:pt x="6207" y="67548"/>
                  </a:lnTo>
                  <a:lnTo>
                    <a:pt x="0" y="129286"/>
                  </a:lnTo>
                  <a:lnTo>
                    <a:pt x="1406" y="163075"/>
                  </a:lnTo>
                  <a:lnTo>
                    <a:pt x="12698" y="213939"/>
                  </a:lnTo>
                  <a:lnTo>
                    <a:pt x="48990" y="252380"/>
                  </a:lnTo>
                  <a:lnTo>
                    <a:pt x="82423" y="259461"/>
                  </a:lnTo>
                  <a:lnTo>
                    <a:pt x="99879" y="257841"/>
                  </a:lnTo>
                  <a:lnTo>
                    <a:pt x="115300" y="252984"/>
                  </a:lnTo>
                  <a:lnTo>
                    <a:pt x="128696" y="244887"/>
                  </a:lnTo>
                  <a:lnTo>
                    <a:pt x="140080" y="233553"/>
                  </a:lnTo>
                  <a:lnTo>
                    <a:pt x="148693" y="219075"/>
                  </a:lnTo>
                  <a:lnTo>
                    <a:pt x="76580" y="219075"/>
                  </a:lnTo>
                  <a:lnTo>
                    <a:pt x="71374" y="217297"/>
                  </a:lnTo>
                  <a:lnTo>
                    <a:pt x="53498" y="181139"/>
                  </a:lnTo>
                  <a:lnTo>
                    <a:pt x="50926" y="129793"/>
                  </a:lnTo>
                  <a:lnTo>
                    <a:pt x="51238" y="109029"/>
                  </a:lnTo>
                  <a:lnTo>
                    <a:pt x="56006" y="66167"/>
                  </a:lnTo>
                  <a:lnTo>
                    <a:pt x="76580" y="40386"/>
                  </a:lnTo>
                  <a:lnTo>
                    <a:pt x="148604" y="40386"/>
                  </a:lnTo>
                  <a:lnTo>
                    <a:pt x="140207" y="26288"/>
                  </a:lnTo>
                  <a:lnTo>
                    <a:pt x="128803" y="14787"/>
                  </a:lnTo>
                  <a:lnTo>
                    <a:pt x="115363" y="6572"/>
                  </a:lnTo>
                  <a:lnTo>
                    <a:pt x="99899" y="1643"/>
                  </a:lnTo>
                  <a:lnTo>
                    <a:pt x="82423" y="0"/>
                  </a:lnTo>
                  <a:close/>
                </a:path>
                <a:path w="561340" h="259714">
                  <a:moveTo>
                    <a:pt x="148604" y="40386"/>
                  </a:moveTo>
                  <a:lnTo>
                    <a:pt x="88391" y="40386"/>
                  </a:lnTo>
                  <a:lnTo>
                    <a:pt x="93599" y="42291"/>
                  </a:lnTo>
                  <a:lnTo>
                    <a:pt x="98171" y="45974"/>
                  </a:lnTo>
                  <a:lnTo>
                    <a:pt x="112902" y="92059"/>
                  </a:lnTo>
                  <a:lnTo>
                    <a:pt x="114046" y="129793"/>
                  </a:lnTo>
                  <a:lnTo>
                    <a:pt x="113734" y="150556"/>
                  </a:lnTo>
                  <a:lnTo>
                    <a:pt x="108965" y="193294"/>
                  </a:lnTo>
                  <a:lnTo>
                    <a:pt x="88391" y="219075"/>
                  </a:lnTo>
                  <a:lnTo>
                    <a:pt x="148693" y="219075"/>
                  </a:lnTo>
                  <a:lnTo>
                    <a:pt x="150989" y="215215"/>
                  </a:lnTo>
                  <a:lnTo>
                    <a:pt x="158765" y="191817"/>
                  </a:lnTo>
                  <a:lnTo>
                    <a:pt x="163423" y="163347"/>
                  </a:lnTo>
                  <a:lnTo>
                    <a:pt x="164973" y="129793"/>
                  </a:lnTo>
                  <a:lnTo>
                    <a:pt x="163425" y="96244"/>
                  </a:lnTo>
                  <a:lnTo>
                    <a:pt x="158781" y="67802"/>
                  </a:lnTo>
                  <a:lnTo>
                    <a:pt x="151042" y="44479"/>
                  </a:lnTo>
                  <a:lnTo>
                    <a:pt x="148604" y="40386"/>
                  </a:lnTo>
                  <a:close/>
                </a:path>
                <a:path w="561340" h="259714">
                  <a:moveTo>
                    <a:pt x="247523" y="184784"/>
                  </a:moveTo>
                  <a:lnTo>
                    <a:pt x="198881" y="189865"/>
                  </a:lnTo>
                  <a:lnTo>
                    <a:pt x="202189" y="204964"/>
                  </a:lnTo>
                  <a:lnTo>
                    <a:pt x="207724" y="218455"/>
                  </a:lnTo>
                  <a:lnTo>
                    <a:pt x="237359" y="248906"/>
                  </a:lnTo>
                  <a:lnTo>
                    <a:pt x="282828" y="259461"/>
                  </a:lnTo>
                  <a:lnTo>
                    <a:pt x="303639" y="257365"/>
                  </a:lnTo>
                  <a:lnTo>
                    <a:pt x="322056" y="251079"/>
                  </a:lnTo>
                  <a:lnTo>
                    <a:pt x="338068" y="240601"/>
                  </a:lnTo>
                  <a:lnTo>
                    <a:pt x="351662" y="225933"/>
                  </a:lnTo>
                  <a:lnTo>
                    <a:pt x="355079" y="220472"/>
                  </a:lnTo>
                  <a:lnTo>
                    <a:pt x="283336" y="220472"/>
                  </a:lnTo>
                  <a:lnTo>
                    <a:pt x="276861" y="219874"/>
                  </a:lnTo>
                  <a:lnTo>
                    <a:pt x="249072" y="192563"/>
                  </a:lnTo>
                  <a:lnTo>
                    <a:pt x="247523" y="184784"/>
                  </a:lnTo>
                  <a:close/>
                </a:path>
                <a:path w="561340" h="259714">
                  <a:moveTo>
                    <a:pt x="358484" y="123952"/>
                  </a:moveTo>
                  <a:lnTo>
                    <a:pt x="281939" y="123952"/>
                  </a:lnTo>
                  <a:lnTo>
                    <a:pt x="289992" y="124688"/>
                  </a:lnTo>
                  <a:lnTo>
                    <a:pt x="297211" y="126888"/>
                  </a:lnTo>
                  <a:lnTo>
                    <a:pt x="319139" y="159764"/>
                  </a:lnTo>
                  <a:lnTo>
                    <a:pt x="319785" y="170687"/>
                  </a:lnTo>
                  <a:lnTo>
                    <a:pt x="319121" y="182399"/>
                  </a:lnTo>
                  <a:lnTo>
                    <a:pt x="297433" y="217408"/>
                  </a:lnTo>
                  <a:lnTo>
                    <a:pt x="283336" y="220472"/>
                  </a:lnTo>
                  <a:lnTo>
                    <a:pt x="355079" y="220472"/>
                  </a:lnTo>
                  <a:lnTo>
                    <a:pt x="359663" y="213145"/>
                  </a:lnTo>
                  <a:lnTo>
                    <a:pt x="365386" y="199517"/>
                  </a:lnTo>
                  <a:lnTo>
                    <a:pt x="368807" y="185142"/>
                  </a:lnTo>
                  <a:lnTo>
                    <a:pt x="369950" y="169925"/>
                  </a:lnTo>
                  <a:lnTo>
                    <a:pt x="368526" y="151949"/>
                  </a:lnTo>
                  <a:lnTo>
                    <a:pt x="364267" y="135747"/>
                  </a:lnTo>
                  <a:lnTo>
                    <a:pt x="358484" y="123952"/>
                  </a:lnTo>
                  <a:close/>
                </a:path>
                <a:path w="561340" h="259714">
                  <a:moveTo>
                    <a:pt x="358648" y="4444"/>
                  </a:moveTo>
                  <a:lnTo>
                    <a:pt x="229742" y="4444"/>
                  </a:lnTo>
                  <a:lnTo>
                    <a:pt x="204850" y="136778"/>
                  </a:lnTo>
                  <a:lnTo>
                    <a:pt x="244348" y="142494"/>
                  </a:lnTo>
                  <a:lnTo>
                    <a:pt x="252972" y="134399"/>
                  </a:lnTo>
                  <a:lnTo>
                    <a:pt x="262096" y="128603"/>
                  </a:lnTo>
                  <a:lnTo>
                    <a:pt x="271744" y="125116"/>
                  </a:lnTo>
                  <a:lnTo>
                    <a:pt x="281939" y="123952"/>
                  </a:lnTo>
                  <a:lnTo>
                    <a:pt x="358484" y="123952"/>
                  </a:lnTo>
                  <a:lnTo>
                    <a:pt x="357199" y="121330"/>
                  </a:lnTo>
                  <a:lnTo>
                    <a:pt x="347345" y="108712"/>
                  </a:lnTo>
                  <a:lnTo>
                    <a:pt x="335484" y="98377"/>
                  </a:lnTo>
                  <a:lnTo>
                    <a:pt x="326320" y="93218"/>
                  </a:lnTo>
                  <a:lnTo>
                    <a:pt x="259079" y="93218"/>
                  </a:lnTo>
                  <a:lnTo>
                    <a:pt x="266700" y="50037"/>
                  </a:lnTo>
                  <a:lnTo>
                    <a:pt x="358648" y="50037"/>
                  </a:lnTo>
                  <a:lnTo>
                    <a:pt x="358648" y="4444"/>
                  </a:lnTo>
                  <a:close/>
                </a:path>
                <a:path w="561340" h="259714">
                  <a:moveTo>
                    <a:pt x="292353" y="85090"/>
                  </a:moveTo>
                  <a:lnTo>
                    <a:pt x="283922" y="85592"/>
                  </a:lnTo>
                  <a:lnTo>
                    <a:pt x="275574" y="87106"/>
                  </a:lnTo>
                  <a:lnTo>
                    <a:pt x="267297" y="89644"/>
                  </a:lnTo>
                  <a:lnTo>
                    <a:pt x="259079" y="93218"/>
                  </a:lnTo>
                  <a:lnTo>
                    <a:pt x="326320" y="93218"/>
                  </a:lnTo>
                  <a:lnTo>
                    <a:pt x="322373" y="90995"/>
                  </a:lnTo>
                  <a:lnTo>
                    <a:pt x="308000" y="86566"/>
                  </a:lnTo>
                  <a:lnTo>
                    <a:pt x="292353" y="85090"/>
                  </a:lnTo>
                  <a:close/>
                </a:path>
                <a:path w="561340" h="259714">
                  <a:moveTo>
                    <a:pt x="554082" y="40386"/>
                  </a:moveTo>
                  <a:lnTo>
                    <a:pt x="479044" y="40386"/>
                  </a:lnTo>
                  <a:lnTo>
                    <a:pt x="486352" y="40933"/>
                  </a:lnTo>
                  <a:lnTo>
                    <a:pt x="492839" y="42576"/>
                  </a:lnTo>
                  <a:lnTo>
                    <a:pt x="512063" y="74168"/>
                  </a:lnTo>
                  <a:lnTo>
                    <a:pt x="511423" y="81545"/>
                  </a:lnTo>
                  <a:lnTo>
                    <a:pt x="488092" y="119824"/>
                  </a:lnTo>
                  <a:lnTo>
                    <a:pt x="461517" y="145542"/>
                  </a:lnTo>
                  <a:lnTo>
                    <a:pt x="442803" y="163639"/>
                  </a:lnTo>
                  <a:lnTo>
                    <a:pt x="415422" y="194119"/>
                  </a:lnTo>
                  <a:lnTo>
                    <a:pt x="395652" y="230203"/>
                  </a:lnTo>
                  <a:lnTo>
                    <a:pt x="390144" y="255143"/>
                  </a:lnTo>
                  <a:lnTo>
                    <a:pt x="560958" y="255143"/>
                  </a:lnTo>
                  <a:lnTo>
                    <a:pt x="560958" y="209931"/>
                  </a:lnTo>
                  <a:lnTo>
                    <a:pt x="464184" y="209931"/>
                  </a:lnTo>
                  <a:lnTo>
                    <a:pt x="466725" y="205486"/>
                  </a:lnTo>
                  <a:lnTo>
                    <a:pt x="513945" y="158321"/>
                  </a:lnTo>
                  <a:lnTo>
                    <a:pt x="522827" y="149606"/>
                  </a:lnTo>
                  <a:lnTo>
                    <a:pt x="546830" y="119300"/>
                  </a:lnTo>
                  <a:lnTo>
                    <a:pt x="560558" y="79214"/>
                  </a:lnTo>
                  <a:lnTo>
                    <a:pt x="560899" y="70103"/>
                  </a:lnTo>
                  <a:lnTo>
                    <a:pt x="559603" y="56233"/>
                  </a:lnTo>
                  <a:lnTo>
                    <a:pt x="555545" y="42989"/>
                  </a:lnTo>
                  <a:lnTo>
                    <a:pt x="554082" y="40386"/>
                  </a:lnTo>
                  <a:close/>
                </a:path>
                <a:path w="561340" h="259714">
                  <a:moveTo>
                    <a:pt x="480313" y="0"/>
                  </a:moveTo>
                  <a:lnTo>
                    <a:pt x="435201" y="9858"/>
                  </a:lnTo>
                  <a:lnTo>
                    <a:pt x="404828" y="40640"/>
                  </a:lnTo>
                  <a:lnTo>
                    <a:pt x="395858" y="75184"/>
                  </a:lnTo>
                  <a:lnTo>
                    <a:pt x="444373" y="80009"/>
                  </a:lnTo>
                  <a:lnTo>
                    <a:pt x="445535" y="70103"/>
                  </a:lnTo>
                  <a:lnTo>
                    <a:pt x="447674" y="61721"/>
                  </a:lnTo>
                  <a:lnTo>
                    <a:pt x="479044" y="40386"/>
                  </a:lnTo>
                  <a:lnTo>
                    <a:pt x="554082" y="40386"/>
                  </a:lnTo>
                  <a:lnTo>
                    <a:pt x="548796" y="30984"/>
                  </a:lnTo>
                  <a:lnTo>
                    <a:pt x="539369" y="20193"/>
                  </a:lnTo>
                  <a:lnTo>
                    <a:pt x="527605" y="11358"/>
                  </a:lnTo>
                  <a:lnTo>
                    <a:pt x="513842" y="5048"/>
                  </a:lnTo>
                  <a:lnTo>
                    <a:pt x="498078" y="1262"/>
                  </a:lnTo>
                  <a:lnTo>
                    <a:pt x="48031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5" name="object 10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45197" y="5211826"/>
              <a:ext cx="69215" cy="184784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997318" y="5174488"/>
              <a:ext cx="561340" cy="259715"/>
            </a:xfrm>
            <a:custGeom>
              <a:avLst/>
              <a:gdLst/>
              <a:ahLst/>
              <a:cxnLst/>
              <a:rect l="l" t="t" r="r" b="b"/>
              <a:pathLst>
                <a:path w="561340" h="259714">
                  <a:moveTo>
                    <a:pt x="229742" y="4444"/>
                  </a:moveTo>
                  <a:lnTo>
                    <a:pt x="358648" y="4444"/>
                  </a:lnTo>
                  <a:lnTo>
                    <a:pt x="358648" y="50037"/>
                  </a:lnTo>
                  <a:lnTo>
                    <a:pt x="266700" y="50037"/>
                  </a:lnTo>
                  <a:lnTo>
                    <a:pt x="259079" y="93218"/>
                  </a:lnTo>
                  <a:lnTo>
                    <a:pt x="267297" y="89644"/>
                  </a:lnTo>
                  <a:lnTo>
                    <a:pt x="275574" y="87106"/>
                  </a:lnTo>
                  <a:lnTo>
                    <a:pt x="283922" y="85592"/>
                  </a:lnTo>
                  <a:lnTo>
                    <a:pt x="292353" y="85090"/>
                  </a:lnTo>
                  <a:lnTo>
                    <a:pt x="308000" y="86566"/>
                  </a:lnTo>
                  <a:lnTo>
                    <a:pt x="347345" y="108712"/>
                  </a:lnTo>
                  <a:lnTo>
                    <a:pt x="368526" y="151949"/>
                  </a:lnTo>
                  <a:lnTo>
                    <a:pt x="369950" y="169925"/>
                  </a:lnTo>
                  <a:lnTo>
                    <a:pt x="368807" y="185142"/>
                  </a:lnTo>
                  <a:lnTo>
                    <a:pt x="351662" y="225933"/>
                  </a:lnTo>
                  <a:lnTo>
                    <a:pt x="322056" y="251079"/>
                  </a:lnTo>
                  <a:lnTo>
                    <a:pt x="282828" y="259461"/>
                  </a:lnTo>
                  <a:lnTo>
                    <a:pt x="266037" y="258292"/>
                  </a:lnTo>
                  <a:lnTo>
                    <a:pt x="225425" y="240665"/>
                  </a:lnTo>
                  <a:lnTo>
                    <a:pt x="202189" y="204964"/>
                  </a:lnTo>
                  <a:lnTo>
                    <a:pt x="198881" y="189865"/>
                  </a:lnTo>
                  <a:lnTo>
                    <a:pt x="247523" y="184784"/>
                  </a:lnTo>
                  <a:lnTo>
                    <a:pt x="249072" y="192567"/>
                  </a:lnTo>
                  <a:lnTo>
                    <a:pt x="251634" y="199517"/>
                  </a:lnTo>
                  <a:lnTo>
                    <a:pt x="283336" y="220472"/>
                  </a:lnTo>
                  <a:lnTo>
                    <a:pt x="290671" y="219708"/>
                  </a:lnTo>
                  <a:lnTo>
                    <a:pt x="319121" y="182399"/>
                  </a:lnTo>
                  <a:lnTo>
                    <a:pt x="319785" y="170687"/>
                  </a:lnTo>
                  <a:lnTo>
                    <a:pt x="319139" y="159764"/>
                  </a:lnTo>
                  <a:lnTo>
                    <a:pt x="297211" y="126888"/>
                  </a:lnTo>
                  <a:lnTo>
                    <a:pt x="281939" y="123952"/>
                  </a:lnTo>
                  <a:lnTo>
                    <a:pt x="271744" y="125116"/>
                  </a:lnTo>
                  <a:lnTo>
                    <a:pt x="262096" y="128603"/>
                  </a:lnTo>
                  <a:lnTo>
                    <a:pt x="252972" y="134399"/>
                  </a:lnTo>
                  <a:lnTo>
                    <a:pt x="244348" y="142494"/>
                  </a:lnTo>
                  <a:lnTo>
                    <a:pt x="204850" y="136778"/>
                  </a:lnTo>
                  <a:lnTo>
                    <a:pt x="229742" y="4444"/>
                  </a:lnTo>
                  <a:close/>
                </a:path>
                <a:path w="561340" h="259714">
                  <a:moveTo>
                    <a:pt x="480313" y="0"/>
                  </a:moveTo>
                  <a:lnTo>
                    <a:pt x="527605" y="11358"/>
                  </a:lnTo>
                  <a:lnTo>
                    <a:pt x="555545" y="42989"/>
                  </a:lnTo>
                  <a:lnTo>
                    <a:pt x="560958" y="70739"/>
                  </a:lnTo>
                  <a:lnTo>
                    <a:pt x="560558" y="79214"/>
                  </a:lnTo>
                  <a:lnTo>
                    <a:pt x="546830" y="119300"/>
                  </a:lnTo>
                  <a:lnTo>
                    <a:pt x="522827" y="149606"/>
                  </a:lnTo>
                  <a:lnTo>
                    <a:pt x="492843" y="177964"/>
                  </a:lnTo>
                  <a:lnTo>
                    <a:pt x="484504" y="185880"/>
                  </a:lnTo>
                  <a:lnTo>
                    <a:pt x="464184" y="209931"/>
                  </a:lnTo>
                  <a:lnTo>
                    <a:pt x="560958" y="209931"/>
                  </a:lnTo>
                  <a:lnTo>
                    <a:pt x="560958" y="255143"/>
                  </a:lnTo>
                  <a:lnTo>
                    <a:pt x="390144" y="255143"/>
                  </a:lnTo>
                  <a:lnTo>
                    <a:pt x="392189" y="242524"/>
                  </a:lnTo>
                  <a:lnTo>
                    <a:pt x="406780" y="206502"/>
                  </a:lnTo>
                  <a:lnTo>
                    <a:pt x="442803" y="163639"/>
                  </a:lnTo>
                  <a:lnTo>
                    <a:pt x="476400" y="131445"/>
                  </a:lnTo>
                  <a:lnTo>
                    <a:pt x="488092" y="119824"/>
                  </a:lnTo>
                  <a:lnTo>
                    <a:pt x="511423" y="81545"/>
                  </a:lnTo>
                  <a:lnTo>
                    <a:pt x="512063" y="74168"/>
                  </a:lnTo>
                  <a:lnTo>
                    <a:pt x="511516" y="66472"/>
                  </a:lnTo>
                  <a:lnTo>
                    <a:pt x="479044" y="40386"/>
                  </a:lnTo>
                  <a:lnTo>
                    <a:pt x="471806" y="40957"/>
                  </a:lnTo>
                  <a:lnTo>
                    <a:pt x="445535" y="70103"/>
                  </a:lnTo>
                  <a:lnTo>
                    <a:pt x="444373" y="80009"/>
                  </a:lnTo>
                  <a:lnTo>
                    <a:pt x="395858" y="75184"/>
                  </a:lnTo>
                  <a:lnTo>
                    <a:pt x="412771" y="27642"/>
                  </a:lnTo>
                  <a:lnTo>
                    <a:pt x="448818" y="4381"/>
                  </a:lnTo>
                  <a:lnTo>
                    <a:pt x="463863" y="1095"/>
                  </a:lnTo>
                  <a:lnTo>
                    <a:pt x="480313" y="0"/>
                  </a:lnTo>
                  <a:close/>
                </a:path>
                <a:path w="561340" h="259714">
                  <a:moveTo>
                    <a:pt x="82423" y="0"/>
                  </a:moveTo>
                  <a:lnTo>
                    <a:pt x="128803" y="14787"/>
                  </a:lnTo>
                  <a:lnTo>
                    <a:pt x="158781" y="67802"/>
                  </a:lnTo>
                  <a:lnTo>
                    <a:pt x="164973" y="129793"/>
                  </a:lnTo>
                  <a:lnTo>
                    <a:pt x="163423" y="163347"/>
                  </a:lnTo>
                  <a:lnTo>
                    <a:pt x="150989" y="215215"/>
                  </a:lnTo>
                  <a:lnTo>
                    <a:pt x="115300" y="252984"/>
                  </a:lnTo>
                  <a:lnTo>
                    <a:pt x="82423" y="259461"/>
                  </a:lnTo>
                  <a:lnTo>
                    <a:pt x="64825" y="257694"/>
                  </a:lnTo>
                  <a:lnTo>
                    <a:pt x="22605" y="231012"/>
                  </a:lnTo>
                  <a:lnTo>
                    <a:pt x="5635" y="191293"/>
                  </a:lnTo>
                  <a:lnTo>
                    <a:pt x="0" y="129286"/>
                  </a:lnTo>
                  <a:lnTo>
                    <a:pt x="1549" y="95898"/>
                  </a:lnTo>
                  <a:lnTo>
                    <a:pt x="13983" y="44221"/>
                  </a:lnTo>
                  <a:lnTo>
                    <a:pt x="49656" y="6477"/>
                  </a:lnTo>
                  <a:lnTo>
                    <a:pt x="82423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7" name="object 107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97139" y="5180076"/>
              <a:ext cx="97535" cy="34290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7588376" y="5171186"/>
              <a:ext cx="88265" cy="333375"/>
            </a:xfrm>
            <a:custGeom>
              <a:avLst/>
              <a:gdLst/>
              <a:ahLst/>
              <a:cxnLst/>
              <a:rect l="l" t="t" r="r" b="b"/>
              <a:pathLst>
                <a:path w="88265" h="333375">
                  <a:moveTo>
                    <a:pt x="33020" y="0"/>
                  </a:moveTo>
                  <a:lnTo>
                    <a:pt x="0" y="0"/>
                  </a:lnTo>
                  <a:lnTo>
                    <a:pt x="10902" y="25292"/>
                  </a:lnTo>
                  <a:lnTo>
                    <a:pt x="19970" y="48609"/>
                  </a:lnTo>
                  <a:lnTo>
                    <a:pt x="32512" y="89407"/>
                  </a:lnTo>
                  <a:lnTo>
                    <a:pt x="39195" y="127317"/>
                  </a:lnTo>
                  <a:lnTo>
                    <a:pt x="41401" y="167512"/>
                  </a:lnTo>
                  <a:lnTo>
                    <a:pt x="41257" y="177561"/>
                  </a:lnTo>
                  <a:lnTo>
                    <a:pt x="37603" y="216900"/>
                  </a:lnTo>
                  <a:lnTo>
                    <a:pt x="28950" y="258355"/>
                  </a:lnTo>
                  <a:lnTo>
                    <a:pt x="17095" y="294993"/>
                  </a:lnTo>
                  <a:lnTo>
                    <a:pt x="253" y="333247"/>
                  </a:lnTo>
                  <a:lnTo>
                    <a:pt x="33908" y="333247"/>
                  </a:lnTo>
                  <a:lnTo>
                    <a:pt x="59563" y="287639"/>
                  </a:lnTo>
                  <a:lnTo>
                    <a:pt x="76834" y="241553"/>
                  </a:lnTo>
                  <a:lnTo>
                    <a:pt x="85407" y="201358"/>
                  </a:lnTo>
                  <a:lnTo>
                    <a:pt x="88265" y="163829"/>
                  </a:lnTo>
                  <a:lnTo>
                    <a:pt x="87360" y="142394"/>
                  </a:lnTo>
                  <a:lnTo>
                    <a:pt x="80121" y="100000"/>
                  </a:lnTo>
                  <a:lnTo>
                    <a:pt x="65809" y="58400"/>
                  </a:lnTo>
                  <a:lnTo>
                    <a:pt x="45426" y="18879"/>
                  </a:lnTo>
                  <a:lnTo>
                    <a:pt x="330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7588376" y="5171186"/>
              <a:ext cx="88265" cy="333375"/>
            </a:xfrm>
            <a:custGeom>
              <a:avLst/>
              <a:gdLst/>
              <a:ahLst/>
              <a:cxnLst/>
              <a:rect l="l" t="t" r="r" b="b"/>
              <a:pathLst>
                <a:path w="88265" h="333375">
                  <a:moveTo>
                    <a:pt x="0" y="0"/>
                  </a:moveTo>
                  <a:lnTo>
                    <a:pt x="33020" y="0"/>
                  </a:lnTo>
                  <a:lnTo>
                    <a:pt x="45426" y="18879"/>
                  </a:lnTo>
                  <a:lnTo>
                    <a:pt x="65809" y="58400"/>
                  </a:lnTo>
                  <a:lnTo>
                    <a:pt x="80121" y="100000"/>
                  </a:lnTo>
                  <a:lnTo>
                    <a:pt x="87360" y="142394"/>
                  </a:lnTo>
                  <a:lnTo>
                    <a:pt x="88265" y="163829"/>
                  </a:lnTo>
                  <a:lnTo>
                    <a:pt x="87550" y="182260"/>
                  </a:lnTo>
                  <a:lnTo>
                    <a:pt x="81835" y="221122"/>
                  </a:lnTo>
                  <a:lnTo>
                    <a:pt x="69234" y="264650"/>
                  </a:lnTo>
                  <a:lnTo>
                    <a:pt x="47795" y="310509"/>
                  </a:lnTo>
                  <a:lnTo>
                    <a:pt x="33908" y="333247"/>
                  </a:lnTo>
                  <a:lnTo>
                    <a:pt x="253" y="333247"/>
                  </a:lnTo>
                  <a:lnTo>
                    <a:pt x="6947" y="318702"/>
                  </a:lnTo>
                  <a:lnTo>
                    <a:pt x="12557" y="305942"/>
                  </a:lnTo>
                  <a:lnTo>
                    <a:pt x="26273" y="268176"/>
                  </a:lnTo>
                  <a:lnTo>
                    <a:pt x="35909" y="226948"/>
                  </a:lnTo>
                  <a:lnTo>
                    <a:pt x="40814" y="187515"/>
                  </a:lnTo>
                  <a:lnTo>
                    <a:pt x="41401" y="167512"/>
                  </a:lnTo>
                  <a:lnTo>
                    <a:pt x="40852" y="147129"/>
                  </a:lnTo>
                  <a:lnTo>
                    <a:pt x="36419" y="108076"/>
                  </a:lnTo>
                  <a:lnTo>
                    <a:pt x="27181" y="69973"/>
                  </a:lnTo>
                  <a:lnTo>
                    <a:pt x="10902" y="25292"/>
                  </a:lnTo>
                  <a:lnTo>
                    <a:pt x="0" y="0"/>
                  </a:lnTo>
                  <a:close/>
                </a:path>
              </a:pathLst>
            </a:custGeom>
            <a:ln w="6096">
              <a:solidFill>
                <a:srgbClr val="A40D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10" name="object 11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849879" y="2901695"/>
            <a:ext cx="3302508" cy="856487"/>
          </a:xfrm>
          <a:prstGeom prst="rect">
            <a:avLst/>
          </a:prstGeom>
        </p:spPr>
      </p:pic>
      <p:sp>
        <p:nvSpPr>
          <p:cNvPr id="111" name="object 111"/>
          <p:cNvSpPr txBox="1">
            <a:spLocks noGrp="1"/>
          </p:cNvSpPr>
          <p:nvPr>
            <p:ph type="title"/>
          </p:nvPr>
        </p:nvSpPr>
        <p:spPr>
          <a:xfrm>
            <a:off x="3082798" y="3001518"/>
            <a:ext cx="2973070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35" b="1">
                <a:solidFill>
                  <a:srgbClr val="136093"/>
                </a:solidFill>
                <a:latin typeface="Arial"/>
                <a:cs typeface="Arial"/>
              </a:rPr>
              <a:t>Presented</a:t>
            </a:r>
            <a:r>
              <a:rPr dirty="0" sz="3200" spc="5" b="1">
                <a:solidFill>
                  <a:srgbClr val="136093"/>
                </a:solidFill>
                <a:latin typeface="Arial"/>
                <a:cs typeface="Arial"/>
              </a:rPr>
              <a:t> </a:t>
            </a:r>
            <a:r>
              <a:rPr dirty="0" sz="3200" spc="45" b="1">
                <a:solidFill>
                  <a:srgbClr val="136093"/>
                </a:solidFill>
                <a:latin typeface="Arial"/>
                <a:cs typeface="Arial"/>
              </a:rPr>
              <a:t>By:-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12" name="object 11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661659" y="2901695"/>
            <a:ext cx="632460" cy="85648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64919" y="219456"/>
            <a:ext cx="5905500" cy="1237615"/>
            <a:chOff x="1264919" y="219456"/>
            <a:chExt cx="5905500" cy="12376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4919" y="219456"/>
              <a:ext cx="5905500" cy="12374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8551" y="323088"/>
              <a:ext cx="5698236" cy="103022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07542" y="2792094"/>
            <a:ext cx="2037714" cy="3116580"/>
          </a:xfrm>
          <a:prstGeom prst="rect">
            <a:avLst/>
          </a:prstGeom>
        </p:spPr>
        <p:txBody>
          <a:bodyPr wrap="square" lIns="0" tIns="16192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275"/>
              </a:spcBef>
              <a:buClr>
                <a:srgbClr val="FFFFFF"/>
              </a:buClr>
              <a:buSzPct val="79166"/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Clr>
                <a:srgbClr val="FFFFFF"/>
              </a:buClr>
              <a:buSzPct val="79166"/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Finance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Clr>
                <a:srgbClr val="FFFFFF"/>
              </a:buClr>
              <a:buSzPct val="79166"/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Attendance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80"/>
              </a:spcBef>
              <a:buClr>
                <a:srgbClr val="FFFFFF"/>
              </a:buClr>
              <a:buSzPct val="79166"/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Leave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Clr>
                <a:srgbClr val="FFFFFF"/>
              </a:buClr>
              <a:buSzPct val="79166"/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Performance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1175"/>
              </a:spcBef>
              <a:buClr>
                <a:srgbClr val="FFFFFF"/>
              </a:buClr>
              <a:buSzPct val="79166"/>
              <a:buFont typeface="Wingdings"/>
              <a:buChar char="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Log</a:t>
            </a:r>
            <a:r>
              <a:rPr dirty="0" sz="2400" spc="-4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OFF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46928" y="2954296"/>
            <a:ext cx="1986280" cy="2585720"/>
          </a:xfrm>
          <a:prstGeom prst="rect">
            <a:avLst/>
          </a:prstGeom>
        </p:spPr>
        <p:txBody>
          <a:bodyPr wrap="square" lIns="0" tIns="9779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"/>
              <a:tabLst>
                <a:tab pos="35560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Employee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Wingdings"/>
              <a:buChar char=""/>
              <a:tabLst>
                <a:tab pos="35560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Allowance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"/>
              <a:tabLst>
                <a:tab pos="35560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Attendance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Wingdings"/>
              <a:buChar char=""/>
              <a:tabLst>
                <a:tab pos="35560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Leave</a:t>
            </a:r>
            <a:endParaRPr sz="28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"/>
              <a:tabLst>
                <a:tab pos="35560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Log</a:t>
            </a:r>
            <a:r>
              <a:rPr dirty="0" sz="2800" spc="-3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OFF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5236" y="2011679"/>
            <a:ext cx="3084576" cy="4099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76088" y="2011679"/>
            <a:ext cx="2186940" cy="5013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0850" y="527050"/>
            <a:ext cx="2070100" cy="1155700"/>
            <a:chOff x="450850" y="527050"/>
            <a:chExt cx="2070100" cy="1155700"/>
          </a:xfrm>
        </p:grpSpPr>
        <p:sp>
          <p:nvSpPr>
            <p:cNvPr id="3" name="object 3"/>
            <p:cNvSpPr/>
            <p:nvPr/>
          </p:nvSpPr>
          <p:spPr>
            <a:xfrm>
              <a:off x="457200" y="533400"/>
              <a:ext cx="2057400" cy="1143000"/>
            </a:xfrm>
            <a:custGeom>
              <a:avLst/>
              <a:gdLst/>
              <a:ahLst/>
              <a:cxnLst/>
              <a:rect l="l" t="t" r="r" b="b"/>
              <a:pathLst>
                <a:path w="2057400" h="1143000">
                  <a:moveTo>
                    <a:pt x="1028700" y="0"/>
                  </a:moveTo>
                  <a:lnTo>
                    <a:pt x="968256" y="970"/>
                  </a:lnTo>
                  <a:lnTo>
                    <a:pt x="908732" y="3845"/>
                  </a:lnTo>
                  <a:lnTo>
                    <a:pt x="850224" y="8571"/>
                  </a:lnTo>
                  <a:lnTo>
                    <a:pt x="792828" y="15095"/>
                  </a:lnTo>
                  <a:lnTo>
                    <a:pt x="736642" y="23363"/>
                  </a:lnTo>
                  <a:lnTo>
                    <a:pt x="681762" y="33321"/>
                  </a:lnTo>
                  <a:lnTo>
                    <a:pt x="628283" y="44916"/>
                  </a:lnTo>
                  <a:lnTo>
                    <a:pt x="576304" y="58094"/>
                  </a:lnTo>
                  <a:lnTo>
                    <a:pt x="525919" y="72801"/>
                  </a:lnTo>
                  <a:lnTo>
                    <a:pt x="477226" y="88984"/>
                  </a:lnTo>
                  <a:lnTo>
                    <a:pt x="430321" y="106589"/>
                  </a:lnTo>
                  <a:lnTo>
                    <a:pt x="385300" y="125563"/>
                  </a:lnTo>
                  <a:lnTo>
                    <a:pt x="342261" y="145851"/>
                  </a:lnTo>
                  <a:lnTo>
                    <a:pt x="301299" y="167401"/>
                  </a:lnTo>
                  <a:lnTo>
                    <a:pt x="262511" y="190159"/>
                  </a:lnTo>
                  <a:lnTo>
                    <a:pt x="225994" y="214070"/>
                  </a:lnTo>
                  <a:lnTo>
                    <a:pt x="191843" y="239082"/>
                  </a:lnTo>
                  <a:lnTo>
                    <a:pt x="160156" y="265141"/>
                  </a:lnTo>
                  <a:lnTo>
                    <a:pt x="131029" y="292193"/>
                  </a:lnTo>
                  <a:lnTo>
                    <a:pt x="104558" y="320184"/>
                  </a:lnTo>
                  <a:lnTo>
                    <a:pt x="59971" y="378770"/>
                  </a:lnTo>
                  <a:lnTo>
                    <a:pt x="27168" y="440471"/>
                  </a:lnTo>
                  <a:lnTo>
                    <a:pt x="6920" y="504857"/>
                  </a:lnTo>
                  <a:lnTo>
                    <a:pt x="0" y="571500"/>
                  </a:lnTo>
                  <a:lnTo>
                    <a:pt x="1746" y="605076"/>
                  </a:lnTo>
                  <a:lnTo>
                    <a:pt x="15427" y="670644"/>
                  </a:lnTo>
                  <a:lnTo>
                    <a:pt x="42049" y="733741"/>
                  </a:lnTo>
                  <a:lnTo>
                    <a:pt x="80840" y="793938"/>
                  </a:lnTo>
                  <a:lnTo>
                    <a:pt x="131029" y="850806"/>
                  </a:lnTo>
                  <a:lnTo>
                    <a:pt x="160156" y="877858"/>
                  </a:lnTo>
                  <a:lnTo>
                    <a:pt x="191843" y="903917"/>
                  </a:lnTo>
                  <a:lnTo>
                    <a:pt x="225994" y="928929"/>
                  </a:lnTo>
                  <a:lnTo>
                    <a:pt x="262511" y="952840"/>
                  </a:lnTo>
                  <a:lnTo>
                    <a:pt x="301299" y="975598"/>
                  </a:lnTo>
                  <a:lnTo>
                    <a:pt x="342261" y="997148"/>
                  </a:lnTo>
                  <a:lnTo>
                    <a:pt x="385300" y="1017436"/>
                  </a:lnTo>
                  <a:lnTo>
                    <a:pt x="430321" y="1036410"/>
                  </a:lnTo>
                  <a:lnTo>
                    <a:pt x="477226" y="1054015"/>
                  </a:lnTo>
                  <a:lnTo>
                    <a:pt x="525919" y="1070198"/>
                  </a:lnTo>
                  <a:lnTo>
                    <a:pt x="576304" y="1084905"/>
                  </a:lnTo>
                  <a:lnTo>
                    <a:pt x="628283" y="1098083"/>
                  </a:lnTo>
                  <a:lnTo>
                    <a:pt x="681762" y="1109678"/>
                  </a:lnTo>
                  <a:lnTo>
                    <a:pt x="736642" y="1119636"/>
                  </a:lnTo>
                  <a:lnTo>
                    <a:pt x="792828" y="1127904"/>
                  </a:lnTo>
                  <a:lnTo>
                    <a:pt x="850224" y="1134428"/>
                  </a:lnTo>
                  <a:lnTo>
                    <a:pt x="908732" y="1139154"/>
                  </a:lnTo>
                  <a:lnTo>
                    <a:pt x="968256" y="1142029"/>
                  </a:lnTo>
                  <a:lnTo>
                    <a:pt x="1028700" y="1143000"/>
                  </a:lnTo>
                  <a:lnTo>
                    <a:pt x="1089150" y="1142029"/>
                  </a:lnTo>
                  <a:lnTo>
                    <a:pt x="1148679" y="1139154"/>
                  </a:lnTo>
                  <a:lnTo>
                    <a:pt x="1207192" y="1134428"/>
                  </a:lnTo>
                  <a:lnTo>
                    <a:pt x="1264591" y="1127904"/>
                  </a:lnTo>
                  <a:lnTo>
                    <a:pt x="1320780" y="1119636"/>
                  </a:lnTo>
                  <a:lnTo>
                    <a:pt x="1375662" y="1109678"/>
                  </a:lnTo>
                  <a:lnTo>
                    <a:pt x="1429142" y="1098083"/>
                  </a:lnTo>
                  <a:lnTo>
                    <a:pt x="1481123" y="1084905"/>
                  </a:lnTo>
                  <a:lnTo>
                    <a:pt x="1531508" y="1070198"/>
                  </a:lnTo>
                  <a:lnTo>
                    <a:pt x="1580201" y="1054015"/>
                  </a:lnTo>
                  <a:lnTo>
                    <a:pt x="1627106" y="1036410"/>
                  </a:lnTo>
                  <a:lnTo>
                    <a:pt x="1672125" y="1017436"/>
                  </a:lnTo>
                  <a:lnTo>
                    <a:pt x="1715163" y="997148"/>
                  </a:lnTo>
                  <a:lnTo>
                    <a:pt x="1756124" y="975598"/>
                  </a:lnTo>
                  <a:lnTo>
                    <a:pt x="1794910" y="952840"/>
                  </a:lnTo>
                  <a:lnTo>
                    <a:pt x="1831425" y="928929"/>
                  </a:lnTo>
                  <a:lnTo>
                    <a:pt x="1865574" y="903917"/>
                  </a:lnTo>
                  <a:lnTo>
                    <a:pt x="1897259" y="877858"/>
                  </a:lnTo>
                  <a:lnTo>
                    <a:pt x="1926384" y="850806"/>
                  </a:lnTo>
                  <a:lnTo>
                    <a:pt x="1952852" y="822815"/>
                  </a:lnTo>
                  <a:lnTo>
                    <a:pt x="1997434" y="764229"/>
                  </a:lnTo>
                  <a:lnTo>
                    <a:pt x="2030234" y="702528"/>
                  </a:lnTo>
                  <a:lnTo>
                    <a:pt x="2050480" y="638142"/>
                  </a:lnTo>
                  <a:lnTo>
                    <a:pt x="2057400" y="571500"/>
                  </a:lnTo>
                  <a:lnTo>
                    <a:pt x="2055653" y="537923"/>
                  </a:lnTo>
                  <a:lnTo>
                    <a:pt x="2041974" y="472355"/>
                  </a:lnTo>
                  <a:lnTo>
                    <a:pt x="2015355" y="409258"/>
                  </a:lnTo>
                  <a:lnTo>
                    <a:pt x="1976568" y="349061"/>
                  </a:lnTo>
                  <a:lnTo>
                    <a:pt x="1926384" y="292193"/>
                  </a:lnTo>
                  <a:lnTo>
                    <a:pt x="1897259" y="265141"/>
                  </a:lnTo>
                  <a:lnTo>
                    <a:pt x="1865574" y="239082"/>
                  </a:lnTo>
                  <a:lnTo>
                    <a:pt x="1831425" y="214070"/>
                  </a:lnTo>
                  <a:lnTo>
                    <a:pt x="1794910" y="190159"/>
                  </a:lnTo>
                  <a:lnTo>
                    <a:pt x="1756124" y="167401"/>
                  </a:lnTo>
                  <a:lnTo>
                    <a:pt x="1715163" y="145851"/>
                  </a:lnTo>
                  <a:lnTo>
                    <a:pt x="1672125" y="125563"/>
                  </a:lnTo>
                  <a:lnTo>
                    <a:pt x="1627106" y="106589"/>
                  </a:lnTo>
                  <a:lnTo>
                    <a:pt x="1580201" y="88984"/>
                  </a:lnTo>
                  <a:lnTo>
                    <a:pt x="1531508" y="72801"/>
                  </a:lnTo>
                  <a:lnTo>
                    <a:pt x="1481123" y="58094"/>
                  </a:lnTo>
                  <a:lnTo>
                    <a:pt x="1429142" y="44916"/>
                  </a:lnTo>
                  <a:lnTo>
                    <a:pt x="1375662" y="33321"/>
                  </a:lnTo>
                  <a:lnTo>
                    <a:pt x="1320780" y="23363"/>
                  </a:lnTo>
                  <a:lnTo>
                    <a:pt x="1264591" y="15095"/>
                  </a:lnTo>
                  <a:lnTo>
                    <a:pt x="1207192" y="8571"/>
                  </a:lnTo>
                  <a:lnTo>
                    <a:pt x="1148679" y="3845"/>
                  </a:lnTo>
                  <a:lnTo>
                    <a:pt x="1089150" y="970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6A9E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57200" y="533400"/>
              <a:ext cx="2057400" cy="1143000"/>
            </a:xfrm>
            <a:custGeom>
              <a:avLst/>
              <a:gdLst/>
              <a:ahLst/>
              <a:cxnLst/>
              <a:rect l="l" t="t" r="r" b="b"/>
              <a:pathLst>
                <a:path w="2057400" h="1143000">
                  <a:moveTo>
                    <a:pt x="0" y="571500"/>
                  </a:moveTo>
                  <a:lnTo>
                    <a:pt x="6920" y="504857"/>
                  </a:lnTo>
                  <a:lnTo>
                    <a:pt x="27168" y="440471"/>
                  </a:lnTo>
                  <a:lnTo>
                    <a:pt x="59971" y="378770"/>
                  </a:lnTo>
                  <a:lnTo>
                    <a:pt x="104558" y="320184"/>
                  </a:lnTo>
                  <a:lnTo>
                    <a:pt x="131029" y="292193"/>
                  </a:lnTo>
                  <a:lnTo>
                    <a:pt x="160156" y="265141"/>
                  </a:lnTo>
                  <a:lnTo>
                    <a:pt x="191843" y="239082"/>
                  </a:lnTo>
                  <a:lnTo>
                    <a:pt x="225994" y="214070"/>
                  </a:lnTo>
                  <a:lnTo>
                    <a:pt x="262511" y="190159"/>
                  </a:lnTo>
                  <a:lnTo>
                    <a:pt x="301299" y="167401"/>
                  </a:lnTo>
                  <a:lnTo>
                    <a:pt x="342261" y="145851"/>
                  </a:lnTo>
                  <a:lnTo>
                    <a:pt x="385300" y="125563"/>
                  </a:lnTo>
                  <a:lnTo>
                    <a:pt x="430321" y="106589"/>
                  </a:lnTo>
                  <a:lnTo>
                    <a:pt x="477226" y="88984"/>
                  </a:lnTo>
                  <a:lnTo>
                    <a:pt x="525919" y="72801"/>
                  </a:lnTo>
                  <a:lnTo>
                    <a:pt x="576304" y="58094"/>
                  </a:lnTo>
                  <a:lnTo>
                    <a:pt x="628283" y="44916"/>
                  </a:lnTo>
                  <a:lnTo>
                    <a:pt x="681762" y="33321"/>
                  </a:lnTo>
                  <a:lnTo>
                    <a:pt x="736642" y="23363"/>
                  </a:lnTo>
                  <a:lnTo>
                    <a:pt x="792828" y="15095"/>
                  </a:lnTo>
                  <a:lnTo>
                    <a:pt x="850224" y="8571"/>
                  </a:lnTo>
                  <a:lnTo>
                    <a:pt x="908732" y="3845"/>
                  </a:lnTo>
                  <a:lnTo>
                    <a:pt x="968256" y="970"/>
                  </a:lnTo>
                  <a:lnTo>
                    <a:pt x="1028700" y="0"/>
                  </a:lnTo>
                  <a:lnTo>
                    <a:pt x="1089150" y="970"/>
                  </a:lnTo>
                  <a:lnTo>
                    <a:pt x="1148679" y="3845"/>
                  </a:lnTo>
                  <a:lnTo>
                    <a:pt x="1207192" y="8571"/>
                  </a:lnTo>
                  <a:lnTo>
                    <a:pt x="1264591" y="15095"/>
                  </a:lnTo>
                  <a:lnTo>
                    <a:pt x="1320780" y="23363"/>
                  </a:lnTo>
                  <a:lnTo>
                    <a:pt x="1375662" y="33321"/>
                  </a:lnTo>
                  <a:lnTo>
                    <a:pt x="1429142" y="44916"/>
                  </a:lnTo>
                  <a:lnTo>
                    <a:pt x="1481123" y="58094"/>
                  </a:lnTo>
                  <a:lnTo>
                    <a:pt x="1531508" y="72801"/>
                  </a:lnTo>
                  <a:lnTo>
                    <a:pt x="1580201" y="88984"/>
                  </a:lnTo>
                  <a:lnTo>
                    <a:pt x="1627106" y="106589"/>
                  </a:lnTo>
                  <a:lnTo>
                    <a:pt x="1672125" y="125563"/>
                  </a:lnTo>
                  <a:lnTo>
                    <a:pt x="1715163" y="145851"/>
                  </a:lnTo>
                  <a:lnTo>
                    <a:pt x="1756124" y="167401"/>
                  </a:lnTo>
                  <a:lnTo>
                    <a:pt x="1794910" y="190159"/>
                  </a:lnTo>
                  <a:lnTo>
                    <a:pt x="1831425" y="214070"/>
                  </a:lnTo>
                  <a:lnTo>
                    <a:pt x="1865574" y="239082"/>
                  </a:lnTo>
                  <a:lnTo>
                    <a:pt x="1897259" y="265141"/>
                  </a:lnTo>
                  <a:lnTo>
                    <a:pt x="1926384" y="292193"/>
                  </a:lnTo>
                  <a:lnTo>
                    <a:pt x="1952852" y="320184"/>
                  </a:lnTo>
                  <a:lnTo>
                    <a:pt x="1997434" y="378770"/>
                  </a:lnTo>
                  <a:lnTo>
                    <a:pt x="2030234" y="440471"/>
                  </a:lnTo>
                  <a:lnTo>
                    <a:pt x="2050480" y="504857"/>
                  </a:lnTo>
                  <a:lnTo>
                    <a:pt x="2057400" y="571500"/>
                  </a:lnTo>
                  <a:lnTo>
                    <a:pt x="2055653" y="605076"/>
                  </a:lnTo>
                  <a:lnTo>
                    <a:pt x="2041974" y="670644"/>
                  </a:lnTo>
                  <a:lnTo>
                    <a:pt x="2015355" y="733741"/>
                  </a:lnTo>
                  <a:lnTo>
                    <a:pt x="1976568" y="793938"/>
                  </a:lnTo>
                  <a:lnTo>
                    <a:pt x="1926384" y="850806"/>
                  </a:lnTo>
                  <a:lnTo>
                    <a:pt x="1897259" y="877858"/>
                  </a:lnTo>
                  <a:lnTo>
                    <a:pt x="1865574" y="903917"/>
                  </a:lnTo>
                  <a:lnTo>
                    <a:pt x="1831425" y="928929"/>
                  </a:lnTo>
                  <a:lnTo>
                    <a:pt x="1794910" y="952840"/>
                  </a:lnTo>
                  <a:lnTo>
                    <a:pt x="1756124" y="975598"/>
                  </a:lnTo>
                  <a:lnTo>
                    <a:pt x="1715163" y="997148"/>
                  </a:lnTo>
                  <a:lnTo>
                    <a:pt x="1672125" y="1017436"/>
                  </a:lnTo>
                  <a:lnTo>
                    <a:pt x="1627106" y="1036410"/>
                  </a:lnTo>
                  <a:lnTo>
                    <a:pt x="1580201" y="1054015"/>
                  </a:lnTo>
                  <a:lnTo>
                    <a:pt x="1531508" y="1070198"/>
                  </a:lnTo>
                  <a:lnTo>
                    <a:pt x="1481123" y="1084905"/>
                  </a:lnTo>
                  <a:lnTo>
                    <a:pt x="1429142" y="1098083"/>
                  </a:lnTo>
                  <a:lnTo>
                    <a:pt x="1375662" y="1109678"/>
                  </a:lnTo>
                  <a:lnTo>
                    <a:pt x="1320780" y="1119636"/>
                  </a:lnTo>
                  <a:lnTo>
                    <a:pt x="1264591" y="1127904"/>
                  </a:lnTo>
                  <a:lnTo>
                    <a:pt x="1207192" y="1134428"/>
                  </a:lnTo>
                  <a:lnTo>
                    <a:pt x="1148679" y="1139154"/>
                  </a:lnTo>
                  <a:lnTo>
                    <a:pt x="1089150" y="1142029"/>
                  </a:lnTo>
                  <a:lnTo>
                    <a:pt x="1028700" y="1143000"/>
                  </a:lnTo>
                  <a:lnTo>
                    <a:pt x="968256" y="1142029"/>
                  </a:lnTo>
                  <a:lnTo>
                    <a:pt x="908732" y="1139154"/>
                  </a:lnTo>
                  <a:lnTo>
                    <a:pt x="850224" y="1134428"/>
                  </a:lnTo>
                  <a:lnTo>
                    <a:pt x="792828" y="1127904"/>
                  </a:lnTo>
                  <a:lnTo>
                    <a:pt x="736642" y="1119636"/>
                  </a:lnTo>
                  <a:lnTo>
                    <a:pt x="681762" y="1109678"/>
                  </a:lnTo>
                  <a:lnTo>
                    <a:pt x="628283" y="1098083"/>
                  </a:lnTo>
                  <a:lnTo>
                    <a:pt x="576304" y="1084905"/>
                  </a:lnTo>
                  <a:lnTo>
                    <a:pt x="525919" y="1070198"/>
                  </a:lnTo>
                  <a:lnTo>
                    <a:pt x="477226" y="1054015"/>
                  </a:lnTo>
                  <a:lnTo>
                    <a:pt x="430321" y="1036410"/>
                  </a:lnTo>
                  <a:lnTo>
                    <a:pt x="385300" y="1017436"/>
                  </a:lnTo>
                  <a:lnTo>
                    <a:pt x="342261" y="997148"/>
                  </a:lnTo>
                  <a:lnTo>
                    <a:pt x="301299" y="975598"/>
                  </a:lnTo>
                  <a:lnTo>
                    <a:pt x="262511" y="952840"/>
                  </a:lnTo>
                  <a:lnTo>
                    <a:pt x="225994" y="928929"/>
                  </a:lnTo>
                  <a:lnTo>
                    <a:pt x="191843" y="903917"/>
                  </a:lnTo>
                  <a:lnTo>
                    <a:pt x="160156" y="877858"/>
                  </a:lnTo>
                  <a:lnTo>
                    <a:pt x="131029" y="850806"/>
                  </a:lnTo>
                  <a:lnTo>
                    <a:pt x="104558" y="822815"/>
                  </a:lnTo>
                  <a:lnTo>
                    <a:pt x="59971" y="764229"/>
                  </a:lnTo>
                  <a:lnTo>
                    <a:pt x="27168" y="702528"/>
                  </a:lnTo>
                  <a:lnTo>
                    <a:pt x="6920" y="638142"/>
                  </a:lnTo>
                  <a:lnTo>
                    <a:pt x="0" y="571500"/>
                  </a:lnTo>
                  <a:close/>
                </a:path>
              </a:pathLst>
            </a:custGeom>
            <a:ln w="12192">
              <a:solidFill>
                <a:srgbClr val="5373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43788" y="949197"/>
            <a:ext cx="1282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EMPLOYEE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978909" y="5123434"/>
            <a:ext cx="1917700" cy="1231900"/>
            <a:chOff x="3978909" y="5123434"/>
            <a:chExt cx="1917700" cy="1231900"/>
          </a:xfrm>
        </p:grpSpPr>
        <p:sp>
          <p:nvSpPr>
            <p:cNvPr id="7" name="object 7"/>
            <p:cNvSpPr/>
            <p:nvPr/>
          </p:nvSpPr>
          <p:spPr>
            <a:xfrm>
              <a:off x="3985259" y="5129784"/>
              <a:ext cx="1905000" cy="1219200"/>
            </a:xfrm>
            <a:custGeom>
              <a:avLst/>
              <a:gdLst/>
              <a:ahLst/>
              <a:cxnLst/>
              <a:rect l="l" t="t" r="r" b="b"/>
              <a:pathLst>
                <a:path w="1905000" h="1219200">
                  <a:moveTo>
                    <a:pt x="952500" y="0"/>
                  </a:moveTo>
                  <a:lnTo>
                    <a:pt x="894478" y="1112"/>
                  </a:lnTo>
                  <a:lnTo>
                    <a:pt x="837375" y="4407"/>
                  </a:lnTo>
                  <a:lnTo>
                    <a:pt x="781291" y="9821"/>
                  </a:lnTo>
                  <a:lnTo>
                    <a:pt x="726325" y="17290"/>
                  </a:lnTo>
                  <a:lnTo>
                    <a:pt x="672578" y="26750"/>
                  </a:lnTo>
                  <a:lnTo>
                    <a:pt x="620148" y="38137"/>
                  </a:lnTo>
                  <a:lnTo>
                    <a:pt x="569136" y="51388"/>
                  </a:lnTo>
                  <a:lnTo>
                    <a:pt x="519641" y="66439"/>
                  </a:lnTo>
                  <a:lnTo>
                    <a:pt x="471762" y="83227"/>
                  </a:lnTo>
                  <a:lnTo>
                    <a:pt x="425600" y="101687"/>
                  </a:lnTo>
                  <a:lnTo>
                    <a:pt x="381254" y="121755"/>
                  </a:lnTo>
                  <a:lnTo>
                    <a:pt x="338823" y="143368"/>
                  </a:lnTo>
                  <a:lnTo>
                    <a:pt x="298408" y="166463"/>
                  </a:lnTo>
                  <a:lnTo>
                    <a:pt x="260107" y="190975"/>
                  </a:lnTo>
                  <a:lnTo>
                    <a:pt x="224021" y="216840"/>
                  </a:lnTo>
                  <a:lnTo>
                    <a:pt x="190250" y="243996"/>
                  </a:lnTo>
                  <a:lnTo>
                    <a:pt x="158892" y="272377"/>
                  </a:lnTo>
                  <a:lnTo>
                    <a:pt x="130047" y="301921"/>
                  </a:lnTo>
                  <a:lnTo>
                    <a:pt x="103816" y="332563"/>
                  </a:lnTo>
                  <a:lnTo>
                    <a:pt x="80298" y="364240"/>
                  </a:lnTo>
                  <a:lnTo>
                    <a:pt x="59592" y="396889"/>
                  </a:lnTo>
                  <a:lnTo>
                    <a:pt x="27017" y="464843"/>
                  </a:lnTo>
                  <a:lnTo>
                    <a:pt x="6887" y="535917"/>
                  </a:lnTo>
                  <a:lnTo>
                    <a:pt x="0" y="609600"/>
                  </a:lnTo>
                  <a:lnTo>
                    <a:pt x="1738" y="646735"/>
                  </a:lnTo>
                  <a:lnTo>
                    <a:pt x="15346" y="719177"/>
                  </a:lnTo>
                  <a:lnTo>
                    <a:pt x="41799" y="788755"/>
                  </a:lnTo>
                  <a:lnTo>
                    <a:pt x="80298" y="854959"/>
                  </a:lnTo>
                  <a:lnTo>
                    <a:pt x="103816" y="886636"/>
                  </a:lnTo>
                  <a:lnTo>
                    <a:pt x="130048" y="917278"/>
                  </a:lnTo>
                  <a:lnTo>
                    <a:pt x="158892" y="946822"/>
                  </a:lnTo>
                  <a:lnTo>
                    <a:pt x="190250" y="975203"/>
                  </a:lnTo>
                  <a:lnTo>
                    <a:pt x="224021" y="1002359"/>
                  </a:lnTo>
                  <a:lnTo>
                    <a:pt x="260107" y="1028224"/>
                  </a:lnTo>
                  <a:lnTo>
                    <a:pt x="298408" y="1052736"/>
                  </a:lnTo>
                  <a:lnTo>
                    <a:pt x="338823" y="1075831"/>
                  </a:lnTo>
                  <a:lnTo>
                    <a:pt x="381254" y="1097444"/>
                  </a:lnTo>
                  <a:lnTo>
                    <a:pt x="425600" y="1117512"/>
                  </a:lnTo>
                  <a:lnTo>
                    <a:pt x="471762" y="1135972"/>
                  </a:lnTo>
                  <a:lnTo>
                    <a:pt x="519641" y="1152760"/>
                  </a:lnTo>
                  <a:lnTo>
                    <a:pt x="569136" y="1167811"/>
                  </a:lnTo>
                  <a:lnTo>
                    <a:pt x="620148" y="1181062"/>
                  </a:lnTo>
                  <a:lnTo>
                    <a:pt x="672578" y="1192449"/>
                  </a:lnTo>
                  <a:lnTo>
                    <a:pt x="726325" y="1201909"/>
                  </a:lnTo>
                  <a:lnTo>
                    <a:pt x="781291" y="1209378"/>
                  </a:lnTo>
                  <a:lnTo>
                    <a:pt x="837375" y="1214792"/>
                  </a:lnTo>
                  <a:lnTo>
                    <a:pt x="894478" y="1218087"/>
                  </a:lnTo>
                  <a:lnTo>
                    <a:pt x="952500" y="1219200"/>
                  </a:lnTo>
                  <a:lnTo>
                    <a:pt x="1010521" y="1218087"/>
                  </a:lnTo>
                  <a:lnTo>
                    <a:pt x="1067624" y="1214792"/>
                  </a:lnTo>
                  <a:lnTo>
                    <a:pt x="1123708" y="1209378"/>
                  </a:lnTo>
                  <a:lnTo>
                    <a:pt x="1178674" y="1201909"/>
                  </a:lnTo>
                  <a:lnTo>
                    <a:pt x="1232421" y="1192449"/>
                  </a:lnTo>
                  <a:lnTo>
                    <a:pt x="1284851" y="1181062"/>
                  </a:lnTo>
                  <a:lnTo>
                    <a:pt x="1335863" y="1167811"/>
                  </a:lnTo>
                  <a:lnTo>
                    <a:pt x="1385358" y="1152760"/>
                  </a:lnTo>
                  <a:lnTo>
                    <a:pt x="1433237" y="1135972"/>
                  </a:lnTo>
                  <a:lnTo>
                    <a:pt x="1479399" y="1117512"/>
                  </a:lnTo>
                  <a:lnTo>
                    <a:pt x="1523745" y="1097444"/>
                  </a:lnTo>
                  <a:lnTo>
                    <a:pt x="1566176" y="1075831"/>
                  </a:lnTo>
                  <a:lnTo>
                    <a:pt x="1606591" y="1052736"/>
                  </a:lnTo>
                  <a:lnTo>
                    <a:pt x="1644892" y="1028224"/>
                  </a:lnTo>
                  <a:lnTo>
                    <a:pt x="1680978" y="1002359"/>
                  </a:lnTo>
                  <a:lnTo>
                    <a:pt x="1714749" y="975203"/>
                  </a:lnTo>
                  <a:lnTo>
                    <a:pt x="1746107" y="946822"/>
                  </a:lnTo>
                  <a:lnTo>
                    <a:pt x="1774952" y="917278"/>
                  </a:lnTo>
                  <a:lnTo>
                    <a:pt x="1801183" y="886636"/>
                  </a:lnTo>
                  <a:lnTo>
                    <a:pt x="1824701" y="854959"/>
                  </a:lnTo>
                  <a:lnTo>
                    <a:pt x="1845407" y="822310"/>
                  </a:lnTo>
                  <a:lnTo>
                    <a:pt x="1877982" y="754356"/>
                  </a:lnTo>
                  <a:lnTo>
                    <a:pt x="1898112" y="683282"/>
                  </a:lnTo>
                  <a:lnTo>
                    <a:pt x="1905000" y="609600"/>
                  </a:lnTo>
                  <a:lnTo>
                    <a:pt x="1903261" y="572464"/>
                  </a:lnTo>
                  <a:lnTo>
                    <a:pt x="1889653" y="500022"/>
                  </a:lnTo>
                  <a:lnTo>
                    <a:pt x="1863200" y="430444"/>
                  </a:lnTo>
                  <a:lnTo>
                    <a:pt x="1824701" y="364240"/>
                  </a:lnTo>
                  <a:lnTo>
                    <a:pt x="1801183" y="332563"/>
                  </a:lnTo>
                  <a:lnTo>
                    <a:pt x="1774951" y="301921"/>
                  </a:lnTo>
                  <a:lnTo>
                    <a:pt x="1746107" y="272377"/>
                  </a:lnTo>
                  <a:lnTo>
                    <a:pt x="1714749" y="243996"/>
                  </a:lnTo>
                  <a:lnTo>
                    <a:pt x="1680978" y="216840"/>
                  </a:lnTo>
                  <a:lnTo>
                    <a:pt x="1644892" y="190975"/>
                  </a:lnTo>
                  <a:lnTo>
                    <a:pt x="1606591" y="166463"/>
                  </a:lnTo>
                  <a:lnTo>
                    <a:pt x="1566176" y="143368"/>
                  </a:lnTo>
                  <a:lnTo>
                    <a:pt x="1523745" y="121755"/>
                  </a:lnTo>
                  <a:lnTo>
                    <a:pt x="1479399" y="101687"/>
                  </a:lnTo>
                  <a:lnTo>
                    <a:pt x="1433237" y="83227"/>
                  </a:lnTo>
                  <a:lnTo>
                    <a:pt x="1385358" y="66439"/>
                  </a:lnTo>
                  <a:lnTo>
                    <a:pt x="1335863" y="51388"/>
                  </a:lnTo>
                  <a:lnTo>
                    <a:pt x="1284851" y="38137"/>
                  </a:lnTo>
                  <a:lnTo>
                    <a:pt x="1232421" y="26750"/>
                  </a:lnTo>
                  <a:lnTo>
                    <a:pt x="1178674" y="17290"/>
                  </a:lnTo>
                  <a:lnTo>
                    <a:pt x="1123708" y="9821"/>
                  </a:lnTo>
                  <a:lnTo>
                    <a:pt x="1067624" y="4407"/>
                  </a:lnTo>
                  <a:lnTo>
                    <a:pt x="1010521" y="1112"/>
                  </a:lnTo>
                  <a:lnTo>
                    <a:pt x="952500" y="0"/>
                  </a:lnTo>
                  <a:close/>
                </a:path>
              </a:pathLst>
            </a:custGeom>
            <a:solidFill>
              <a:srgbClr val="6A9E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85259" y="5129784"/>
              <a:ext cx="1905000" cy="1219200"/>
            </a:xfrm>
            <a:custGeom>
              <a:avLst/>
              <a:gdLst/>
              <a:ahLst/>
              <a:cxnLst/>
              <a:rect l="l" t="t" r="r" b="b"/>
              <a:pathLst>
                <a:path w="1905000" h="1219200">
                  <a:moveTo>
                    <a:pt x="0" y="609600"/>
                  </a:moveTo>
                  <a:lnTo>
                    <a:pt x="6887" y="535917"/>
                  </a:lnTo>
                  <a:lnTo>
                    <a:pt x="27017" y="464843"/>
                  </a:lnTo>
                  <a:lnTo>
                    <a:pt x="59592" y="396889"/>
                  </a:lnTo>
                  <a:lnTo>
                    <a:pt x="80298" y="364240"/>
                  </a:lnTo>
                  <a:lnTo>
                    <a:pt x="103816" y="332563"/>
                  </a:lnTo>
                  <a:lnTo>
                    <a:pt x="130047" y="301921"/>
                  </a:lnTo>
                  <a:lnTo>
                    <a:pt x="158892" y="272377"/>
                  </a:lnTo>
                  <a:lnTo>
                    <a:pt x="190250" y="243996"/>
                  </a:lnTo>
                  <a:lnTo>
                    <a:pt x="224021" y="216840"/>
                  </a:lnTo>
                  <a:lnTo>
                    <a:pt x="260107" y="190975"/>
                  </a:lnTo>
                  <a:lnTo>
                    <a:pt x="298408" y="166463"/>
                  </a:lnTo>
                  <a:lnTo>
                    <a:pt x="338823" y="143368"/>
                  </a:lnTo>
                  <a:lnTo>
                    <a:pt x="381254" y="121755"/>
                  </a:lnTo>
                  <a:lnTo>
                    <a:pt x="425600" y="101687"/>
                  </a:lnTo>
                  <a:lnTo>
                    <a:pt x="471762" y="83227"/>
                  </a:lnTo>
                  <a:lnTo>
                    <a:pt x="519641" y="66439"/>
                  </a:lnTo>
                  <a:lnTo>
                    <a:pt x="569136" y="51388"/>
                  </a:lnTo>
                  <a:lnTo>
                    <a:pt x="620148" y="38137"/>
                  </a:lnTo>
                  <a:lnTo>
                    <a:pt x="672578" y="26750"/>
                  </a:lnTo>
                  <a:lnTo>
                    <a:pt x="726325" y="17290"/>
                  </a:lnTo>
                  <a:lnTo>
                    <a:pt x="781291" y="9821"/>
                  </a:lnTo>
                  <a:lnTo>
                    <a:pt x="837375" y="4407"/>
                  </a:lnTo>
                  <a:lnTo>
                    <a:pt x="894478" y="1112"/>
                  </a:lnTo>
                  <a:lnTo>
                    <a:pt x="952500" y="0"/>
                  </a:lnTo>
                  <a:lnTo>
                    <a:pt x="1010521" y="1112"/>
                  </a:lnTo>
                  <a:lnTo>
                    <a:pt x="1067624" y="4407"/>
                  </a:lnTo>
                  <a:lnTo>
                    <a:pt x="1123708" y="9821"/>
                  </a:lnTo>
                  <a:lnTo>
                    <a:pt x="1178674" y="17290"/>
                  </a:lnTo>
                  <a:lnTo>
                    <a:pt x="1232421" y="26750"/>
                  </a:lnTo>
                  <a:lnTo>
                    <a:pt x="1284851" y="38137"/>
                  </a:lnTo>
                  <a:lnTo>
                    <a:pt x="1335863" y="51388"/>
                  </a:lnTo>
                  <a:lnTo>
                    <a:pt x="1385358" y="66439"/>
                  </a:lnTo>
                  <a:lnTo>
                    <a:pt x="1433237" y="83227"/>
                  </a:lnTo>
                  <a:lnTo>
                    <a:pt x="1479399" y="101687"/>
                  </a:lnTo>
                  <a:lnTo>
                    <a:pt x="1523745" y="121755"/>
                  </a:lnTo>
                  <a:lnTo>
                    <a:pt x="1566176" y="143368"/>
                  </a:lnTo>
                  <a:lnTo>
                    <a:pt x="1606591" y="166463"/>
                  </a:lnTo>
                  <a:lnTo>
                    <a:pt x="1644892" y="190975"/>
                  </a:lnTo>
                  <a:lnTo>
                    <a:pt x="1680978" y="216840"/>
                  </a:lnTo>
                  <a:lnTo>
                    <a:pt x="1714749" y="243996"/>
                  </a:lnTo>
                  <a:lnTo>
                    <a:pt x="1746107" y="272377"/>
                  </a:lnTo>
                  <a:lnTo>
                    <a:pt x="1774951" y="301921"/>
                  </a:lnTo>
                  <a:lnTo>
                    <a:pt x="1801183" y="332563"/>
                  </a:lnTo>
                  <a:lnTo>
                    <a:pt x="1824701" y="364240"/>
                  </a:lnTo>
                  <a:lnTo>
                    <a:pt x="1845407" y="396889"/>
                  </a:lnTo>
                  <a:lnTo>
                    <a:pt x="1877982" y="464843"/>
                  </a:lnTo>
                  <a:lnTo>
                    <a:pt x="1898112" y="535917"/>
                  </a:lnTo>
                  <a:lnTo>
                    <a:pt x="1905000" y="609600"/>
                  </a:lnTo>
                  <a:lnTo>
                    <a:pt x="1903261" y="646735"/>
                  </a:lnTo>
                  <a:lnTo>
                    <a:pt x="1889653" y="719177"/>
                  </a:lnTo>
                  <a:lnTo>
                    <a:pt x="1863200" y="788755"/>
                  </a:lnTo>
                  <a:lnTo>
                    <a:pt x="1824701" y="854959"/>
                  </a:lnTo>
                  <a:lnTo>
                    <a:pt x="1801183" y="886636"/>
                  </a:lnTo>
                  <a:lnTo>
                    <a:pt x="1774952" y="917278"/>
                  </a:lnTo>
                  <a:lnTo>
                    <a:pt x="1746107" y="946822"/>
                  </a:lnTo>
                  <a:lnTo>
                    <a:pt x="1714749" y="975203"/>
                  </a:lnTo>
                  <a:lnTo>
                    <a:pt x="1680978" y="1002359"/>
                  </a:lnTo>
                  <a:lnTo>
                    <a:pt x="1644892" y="1028224"/>
                  </a:lnTo>
                  <a:lnTo>
                    <a:pt x="1606591" y="1052736"/>
                  </a:lnTo>
                  <a:lnTo>
                    <a:pt x="1566176" y="1075831"/>
                  </a:lnTo>
                  <a:lnTo>
                    <a:pt x="1523745" y="1097444"/>
                  </a:lnTo>
                  <a:lnTo>
                    <a:pt x="1479399" y="1117512"/>
                  </a:lnTo>
                  <a:lnTo>
                    <a:pt x="1433237" y="1135972"/>
                  </a:lnTo>
                  <a:lnTo>
                    <a:pt x="1385358" y="1152760"/>
                  </a:lnTo>
                  <a:lnTo>
                    <a:pt x="1335863" y="1167811"/>
                  </a:lnTo>
                  <a:lnTo>
                    <a:pt x="1284851" y="1181062"/>
                  </a:lnTo>
                  <a:lnTo>
                    <a:pt x="1232421" y="1192449"/>
                  </a:lnTo>
                  <a:lnTo>
                    <a:pt x="1178674" y="1201909"/>
                  </a:lnTo>
                  <a:lnTo>
                    <a:pt x="1123708" y="1209378"/>
                  </a:lnTo>
                  <a:lnTo>
                    <a:pt x="1067624" y="1214792"/>
                  </a:lnTo>
                  <a:lnTo>
                    <a:pt x="1010521" y="1218087"/>
                  </a:lnTo>
                  <a:lnTo>
                    <a:pt x="952500" y="1219200"/>
                  </a:lnTo>
                  <a:lnTo>
                    <a:pt x="894478" y="1218087"/>
                  </a:lnTo>
                  <a:lnTo>
                    <a:pt x="837375" y="1214792"/>
                  </a:lnTo>
                  <a:lnTo>
                    <a:pt x="781291" y="1209378"/>
                  </a:lnTo>
                  <a:lnTo>
                    <a:pt x="726325" y="1201909"/>
                  </a:lnTo>
                  <a:lnTo>
                    <a:pt x="672578" y="1192449"/>
                  </a:lnTo>
                  <a:lnTo>
                    <a:pt x="620148" y="1181062"/>
                  </a:lnTo>
                  <a:lnTo>
                    <a:pt x="569136" y="1167811"/>
                  </a:lnTo>
                  <a:lnTo>
                    <a:pt x="519641" y="1152760"/>
                  </a:lnTo>
                  <a:lnTo>
                    <a:pt x="471762" y="1135972"/>
                  </a:lnTo>
                  <a:lnTo>
                    <a:pt x="425600" y="1117512"/>
                  </a:lnTo>
                  <a:lnTo>
                    <a:pt x="381254" y="1097444"/>
                  </a:lnTo>
                  <a:lnTo>
                    <a:pt x="338823" y="1075831"/>
                  </a:lnTo>
                  <a:lnTo>
                    <a:pt x="298408" y="1052736"/>
                  </a:lnTo>
                  <a:lnTo>
                    <a:pt x="260107" y="1028224"/>
                  </a:lnTo>
                  <a:lnTo>
                    <a:pt x="224021" y="1002359"/>
                  </a:lnTo>
                  <a:lnTo>
                    <a:pt x="190250" y="975203"/>
                  </a:lnTo>
                  <a:lnTo>
                    <a:pt x="158892" y="946822"/>
                  </a:lnTo>
                  <a:lnTo>
                    <a:pt x="130048" y="917278"/>
                  </a:lnTo>
                  <a:lnTo>
                    <a:pt x="103816" y="886636"/>
                  </a:lnTo>
                  <a:lnTo>
                    <a:pt x="80298" y="854959"/>
                  </a:lnTo>
                  <a:lnTo>
                    <a:pt x="59592" y="822310"/>
                  </a:lnTo>
                  <a:lnTo>
                    <a:pt x="27017" y="754356"/>
                  </a:lnTo>
                  <a:lnTo>
                    <a:pt x="6887" y="683282"/>
                  </a:lnTo>
                  <a:lnTo>
                    <a:pt x="0" y="609600"/>
                  </a:lnTo>
                  <a:close/>
                </a:path>
              </a:pathLst>
            </a:custGeom>
            <a:ln w="12192">
              <a:solidFill>
                <a:srgbClr val="53731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557140" y="5584952"/>
            <a:ext cx="762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ADMIN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623050" y="3288538"/>
            <a:ext cx="2044700" cy="1976120"/>
            <a:chOff x="6623050" y="3288538"/>
            <a:chExt cx="2044700" cy="1976120"/>
          </a:xfrm>
        </p:grpSpPr>
        <p:sp>
          <p:nvSpPr>
            <p:cNvPr id="11" name="object 11"/>
            <p:cNvSpPr/>
            <p:nvPr/>
          </p:nvSpPr>
          <p:spPr>
            <a:xfrm>
              <a:off x="6629400" y="3294888"/>
              <a:ext cx="2032000" cy="1963420"/>
            </a:xfrm>
            <a:custGeom>
              <a:avLst/>
              <a:gdLst/>
              <a:ahLst/>
              <a:cxnLst/>
              <a:rect l="l" t="t" r="r" b="b"/>
              <a:pathLst>
                <a:path w="2032000" h="1963420">
                  <a:moveTo>
                    <a:pt x="2031492" y="0"/>
                  </a:moveTo>
                  <a:lnTo>
                    <a:pt x="0" y="0"/>
                  </a:lnTo>
                  <a:lnTo>
                    <a:pt x="0" y="1962912"/>
                  </a:lnTo>
                  <a:lnTo>
                    <a:pt x="2031492" y="1962912"/>
                  </a:lnTo>
                  <a:lnTo>
                    <a:pt x="2031492" y="0"/>
                  </a:lnTo>
                  <a:close/>
                </a:path>
              </a:pathLst>
            </a:custGeom>
            <a:solidFill>
              <a:srgbClr val="042E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29400" y="3294888"/>
              <a:ext cx="2032000" cy="1963420"/>
            </a:xfrm>
            <a:custGeom>
              <a:avLst/>
              <a:gdLst/>
              <a:ahLst/>
              <a:cxnLst/>
              <a:rect l="l" t="t" r="r" b="b"/>
              <a:pathLst>
                <a:path w="2032000" h="1963420">
                  <a:moveTo>
                    <a:pt x="0" y="1962912"/>
                  </a:moveTo>
                  <a:lnTo>
                    <a:pt x="2031492" y="1962912"/>
                  </a:lnTo>
                  <a:lnTo>
                    <a:pt x="2031492" y="0"/>
                  </a:lnTo>
                  <a:lnTo>
                    <a:pt x="0" y="0"/>
                  </a:lnTo>
                  <a:lnTo>
                    <a:pt x="0" y="1962912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6629400" y="3435857"/>
            <a:ext cx="202565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64820" marR="449580" indent="190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Personnel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(ID,</a:t>
            </a:r>
            <a:r>
              <a:rPr dirty="0" sz="1800" spc="-9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Name,</a:t>
            </a:r>
            <a:endParaRPr sz="1800">
              <a:latin typeface="Arial MT"/>
              <a:cs typeface="Arial MT"/>
            </a:endParaRPr>
          </a:p>
          <a:p>
            <a:pPr algn="ctr" marL="141605" marR="12509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Address,</a:t>
            </a:r>
            <a:r>
              <a:rPr dirty="0" sz="1800" spc="-6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Contact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No, Height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&amp;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Weight,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Blood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group,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Email)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89050" y="4946650"/>
            <a:ext cx="1993900" cy="1689100"/>
            <a:chOff x="1289050" y="4946650"/>
            <a:chExt cx="1993900" cy="1689100"/>
          </a:xfrm>
        </p:grpSpPr>
        <p:sp>
          <p:nvSpPr>
            <p:cNvPr id="15" name="object 15"/>
            <p:cNvSpPr/>
            <p:nvPr/>
          </p:nvSpPr>
          <p:spPr>
            <a:xfrm>
              <a:off x="1295400" y="4953000"/>
              <a:ext cx="1981200" cy="1676400"/>
            </a:xfrm>
            <a:custGeom>
              <a:avLst/>
              <a:gdLst/>
              <a:ahLst/>
              <a:cxnLst/>
              <a:rect l="l" t="t" r="r" b="b"/>
              <a:pathLst>
                <a:path w="1981200" h="1676400">
                  <a:moveTo>
                    <a:pt x="1981200" y="0"/>
                  </a:moveTo>
                  <a:lnTo>
                    <a:pt x="0" y="0"/>
                  </a:lnTo>
                  <a:lnTo>
                    <a:pt x="0" y="1676400"/>
                  </a:lnTo>
                  <a:lnTo>
                    <a:pt x="1981200" y="1676400"/>
                  </a:lnTo>
                  <a:lnTo>
                    <a:pt x="1981200" y="0"/>
                  </a:lnTo>
                  <a:close/>
                </a:path>
              </a:pathLst>
            </a:custGeom>
            <a:solidFill>
              <a:srgbClr val="042E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95400" y="4953000"/>
              <a:ext cx="1981200" cy="1676400"/>
            </a:xfrm>
            <a:custGeom>
              <a:avLst/>
              <a:gdLst/>
              <a:ahLst/>
              <a:cxnLst/>
              <a:rect l="l" t="t" r="r" b="b"/>
              <a:pathLst>
                <a:path w="1981200" h="1676400">
                  <a:moveTo>
                    <a:pt x="0" y="1676400"/>
                  </a:moveTo>
                  <a:lnTo>
                    <a:pt x="1981200" y="1676400"/>
                  </a:lnTo>
                  <a:lnTo>
                    <a:pt x="1981200" y="0"/>
                  </a:lnTo>
                  <a:lnTo>
                    <a:pt x="0" y="0"/>
                  </a:lnTo>
                  <a:lnTo>
                    <a:pt x="0" y="16764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466469" y="4950332"/>
            <a:ext cx="163830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90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Official</a:t>
            </a:r>
            <a:endParaRPr sz="1800">
              <a:latin typeface="Arial MT"/>
              <a:cs typeface="Arial MT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(ID,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name,</a:t>
            </a:r>
            <a:r>
              <a:rPr dirty="0" sz="18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Date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join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retire,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Designation,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Department,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Salary,</a:t>
            </a:r>
            <a:r>
              <a:rPr dirty="0" sz="18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etc.)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79450" y="3346450"/>
            <a:ext cx="2044700" cy="1328420"/>
            <a:chOff x="679450" y="3346450"/>
            <a:chExt cx="2044700" cy="1328420"/>
          </a:xfrm>
        </p:grpSpPr>
        <p:sp>
          <p:nvSpPr>
            <p:cNvPr id="19" name="object 19"/>
            <p:cNvSpPr/>
            <p:nvPr/>
          </p:nvSpPr>
          <p:spPr>
            <a:xfrm>
              <a:off x="685800" y="3352800"/>
              <a:ext cx="2032000" cy="1315720"/>
            </a:xfrm>
            <a:custGeom>
              <a:avLst/>
              <a:gdLst/>
              <a:ahLst/>
              <a:cxnLst/>
              <a:rect l="l" t="t" r="r" b="b"/>
              <a:pathLst>
                <a:path w="2032000" h="1315720">
                  <a:moveTo>
                    <a:pt x="2031492" y="0"/>
                  </a:moveTo>
                  <a:lnTo>
                    <a:pt x="0" y="0"/>
                  </a:lnTo>
                  <a:lnTo>
                    <a:pt x="0" y="1315212"/>
                  </a:lnTo>
                  <a:lnTo>
                    <a:pt x="2031492" y="1315212"/>
                  </a:lnTo>
                  <a:lnTo>
                    <a:pt x="2031492" y="0"/>
                  </a:lnTo>
                  <a:close/>
                </a:path>
              </a:pathLst>
            </a:custGeom>
            <a:solidFill>
              <a:srgbClr val="042E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5800" y="3352800"/>
              <a:ext cx="2032000" cy="1315720"/>
            </a:xfrm>
            <a:custGeom>
              <a:avLst/>
              <a:gdLst/>
              <a:ahLst/>
              <a:cxnLst/>
              <a:rect l="l" t="t" r="r" b="b"/>
              <a:pathLst>
                <a:path w="2032000" h="1315720">
                  <a:moveTo>
                    <a:pt x="0" y="1315212"/>
                  </a:moveTo>
                  <a:lnTo>
                    <a:pt x="2031492" y="1315212"/>
                  </a:lnTo>
                  <a:lnTo>
                    <a:pt x="2031492" y="0"/>
                  </a:lnTo>
                  <a:lnTo>
                    <a:pt x="0" y="0"/>
                  </a:lnTo>
                  <a:lnTo>
                    <a:pt x="0" y="1315212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861466" y="3443478"/>
            <a:ext cx="1682114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Salary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(Payments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deductions, Net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Arial MT"/>
                <a:cs typeface="Arial MT"/>
              </a:rPr>
              <a:t>salary,</a:t>
            </a:r>
            <a:r>
              <a:rPr dirty="0" sz="18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Duration)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623050" y="2127250"/>
            <a:ext cx="2146300" cy="871219"/>
            <a:chOff x="6623050" y="2127250"/>
            <a:chExt cx="2146300" cy="871219"/>
          </a:xfrm>
        </p:grpSpPr>
        <p:sp>
          <p:nvSpPr>
            <p:cNvPr id="23" name="object 23"/>
            <p:cNvSpPr/>
            <p:nvPr/>
          </p:nvSpPr>
          <p:spPr>
            <a:xfrm>
              <a:off x="6629400" y="2133600"/>
              <a:ext cx="2133600" cy="858519"/>
            </a:xfrm>
            <a:custGeom>
              <a:avLst/>
              <a:gdLst/>
              <a:ahLst/>
              <a:cxnLst/>
              <a:rect l="l" t="t" r="r" b="b"/>
              <a:pathLst>
                <a:path w="2133600" h="858519">
                  <a:moveTo>
                    <a:pt x="2133600" y="0"/>
                  </a:moveTo>
                  <a:lnTo>
                    <a:pt x="0" y="0"/>
                  </a:lnTo>
                  <a:lnTo>
                    <a:pt x="0" y="858012"/>
                  </a:lnTo>
                  <a:lnTo>
                    <a:pt x="2133600" y="858012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042E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629400" y="2133600"/>
              <a:ext cx="2133600" cy="858519"/>
            </a:xfrm>
            <a:custGeom>
              <a:avLst/>
              <a:gdLst/>
              <a:ahLst/>
              <a:cxnLst/>
              <a:rect l="l" t="t" r="r" b="b"/>
              <a:pathLst>
                <a:path w="2133600" h="858519">
                  <a:moveTo>
                    <a:pt x="0" y="858012"/>
                  </a:moveTo>
                  <a:lnTo>
                    <a:pt x="2133600" y="858012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858012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629400" y="2132457"/>
            <a:ext cx="212788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385445" marR="37147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Events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(Time,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date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1800" spc="-484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description)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610857" y="840994"/>
            <a:ext cx="2146300" cy="1070610"/>
            <a:chOff x="6610857" y="840994"/>
            <a:chExt cx="2146300" cy="1070610"/>
          </a:xfrm>
        </p:grpSpPr>
        <p:sp>
          <p:nvSpPr>
            <p:cNvPr id="27" name="object 27"/>
            <p:cNvSpPr/>
            <p:nvPr/>
          </p:nvSpPr>
          <p:spPr>
            <a:xfrm>
              <a:off x="6617207" y="847344"/>
              <a:ext cx="2133600" cy="1057910"/>
            </a:xfrm>
            <a:custGeom>
              <a:avLst/>
              <a:gdLst/>
              <a:ahLst/>
              <a:cxnLst/>
              <a:rect l="l" t="t" r="r" b="b"/>
              <a:pathLst>
                <a:path w="2133600" h="1057910">
                  <a:moveTo>
                    <a:pt x="2133600" y="0"/>
                  </a:moveTo>
                  <a:lnTo>
                    <a:pt x="0" y="0"/>
                  </a:lnTo>
                  <a:lnTo>
                    <a:pt x="0" y="1057655"/>
                  </a:lnTo>
                  <a:lnTo>
                    <a:pt x="2133600" y="1057655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042E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617207" y="847344"/>
              <a:ext cx="2133600" cy="1057910"/>
            </a:xfrm>
            <a:custGeom>
              <a:avLst/>
              <a:gdLst/>
              <a:ahLst/>
              <a:cxnLst/>
              <a:rect l="l" t="t" r="r" b="b"/>
              <a:pathLst>
                <a:path w="2133600" h="1057910">
                  <a:moveTo>
                    <a:pt x="0" y="1057655"/>
                  </a:moveTo>
                  <a:lnTo>
                    <a:pt x="2133600" y="1057655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057655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6778497" y="945845"/>
            <a:ext cx="1813560" cy="8496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58356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Leave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(Granted, date,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total</a:t>
            </a:r>
            <a:r>
              <a:rPr dirty="0" sz="1800" spc="-5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remaining)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0850" y="2051050"/>
            <a:ext cx="1739900" cy="927100"/>
            <a:chOff x="450850" y="2051050"/>
            <a:chExt cx="1739900" cy="927100"/>
          </a:xfrm>
        </p:grpSpPr>
        <p:sp>
          <p:nvSpPr>
            <p:cNvPr id="31" name="object 31"/>
            <p:cNvSpPr/>
            <p:nvPr/>
          </p:nvSpPr>
          <p:spPr>
            <a:xfrm>
              <a:off x="457200" y="2057400"/>
              <a:ext cx="1727200" cy="914400"/>
            </a:xfrm>
            <a:custGeom>
              <a:avLst/>
              <a:gdLst/>
              <a:ahLst/>
              <a:cxnLst/>
              <a:rect l="l" t="t" r="r" b="b"/>
              <a:pathLst>
                <a:path w="1727200" h="914400">
                  <a:moveTo>
                    <a:pt x="1726692" y="0"/>
                  </a:moveTo>
                  <a:lnTo>
                    <a:pt x="0" y="0"/>
                  </a:lnTo>
                  <a:lnTo>
                    <a:pt x="0" y="914400"/>
                  </a:lnTo>
                  <a:lnTo>
                    <a:pt x="1726692" y="914400"/>
                  </a:lnTo>
                  <a:lnTo>
                    <a:pt x="1726692" y="0"/>
                  </a:lnTo>
                  <a:close/>
                </a:path>
              </a:pathLst>
            </a:custGeom>
            <a:solidFill>
              <a:srgbClr val="042E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57200" y="2057400"/>
              <a:ext cx="1727200" cy="914400"/>
            </a:xfrm>
            <a:custGeom>
              <a:avLst/>
              <a:gdLst/>
              <a:ahLst/>
              <a:cxnLst/>
              <a:rect l="l" t="t" r="r" b="b"/>
              <a:pathLst>
                <a:path w="1727200" h="914400">
                  <a:moveTo>
                    <a:pt x="0" y="914400"/>
                  </a:moveTo>
                  <a:lnTo>
                    <a:pt x="1726692" y="914400"/>
                  </a:lnTo>
                  <a:lnTo>
                    <a:pt x="1726692" y="0"/>
                  </a:lnTo>
                  <a:lnTo>
                    <a:pt x="0" y="0"/>
                  </a:lnTo>
                  <a:lnTo>
                    <a:pt x="0" y="9144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719429" y="2084959"/>
            <a:ext cx="12065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Request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(subject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descripti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29400" y="5486400"/>
            <a:ext cx="2032000" cy="867410"/>
          </a:xfrm>
          <a:prstGeom prst="rect">
            <a:avLst/>
          </a:prstGeom>
          <a:solidFill>
            <a:srgbClr val="042E60"/>
          </a:solidFill>
          <a:ln w="12192">
            <a:solidFill>
              <a:srgbClr val="032D45"/>
            </a:solidFill>
          </a:ln>
        </p:spPr>
        <p:txBody>
          <a:bodyPr wrap="square" lIns="0" tIns="17145" rIns="0" bIns="0" rtlCol="0" vert="horz">
            <a:spAutoFit/>
          </a:bodyPr>
          <a:lstStyle/>
          <a:p>
            <a:pPr algn="just" marL="473709" marR="462915" indent="40640">
              <a:lnSpc>
                <a:spcPct val="100000"/>
              </a:lnSpc>
              <a:spcBef>
                <a:spcPts val="135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New User </a:t>
            </a:r>
            <a:r>
              <a:rPr dirty="0" sz="1800" spc="-49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(Admin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&amp;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Emp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dirty="0" sz="1800" spc="-35">
                <a:solidFill>
                  <a:srgbClr val="FFFFFF"/>
                </a:solidFill>
                <a:latin typeface="Arial MT"/>
                <a:cs typeface="Arial MT"/>
              </a:rPr>
              <a:t>y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800" spc="-15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61969" y="381000"/>
            <a:ext cx="5290820" cy="5557520"/>
            <a:chOff x="1361969" y="381000"/>
            <a:chExt cx="5290820" cy="5557520"/>
          </a:xfrm>
        </p:grpSpPr>
        <p:sp>
          <p:nvSpPr>
            <p:cNvPr id="36" name="object 36"/>
            <p:cNvSpPr/>
            <p:nvPr/>
          </p:nvSpPr>
          <p:spPr>
            <a:xfrm>
              <a:off x="3277235" y="1600834"/>
              <a:ext cx="3375660" cy="4337685"/>
            </a:xfrm>
            <a:custGeom>
              <a:avLst/>
              <a:gdLst/>
              <a:ahLst/>
              <a:cxnLst/>
              <a:rect l="l" t="t" r="r" b="b"/>
              <a:pathLst>
                <a:path w="3375659" h="4337685">
                  <a:moveTo>
                    <a:pt x="762254" y="4267339"/>
                  </a:moveTo>
                  <a:lnTo>
                    <a:pt x="628650" y="4170438"/>
                  </a:lnTo>
                  <a:lnTo>
                    <a:pt x="621766" y="4167301"/>
                  </a:lnTo>
                  <a:lnTo>
                    <a:pt x="614464" y="4167047"/>
                  </a:lnTo>
                  <a:lnTo>
                    <a:pt x="607618" y="4169549"/>
                  </a:lnTo>
                  <a:lnTo>
                    <a:pt x="602107" y="4174667"/>
                  </a:lnTo>
                  <a:lnTo>
                    <a:pt x="598932" y="4181551"/>
                  </a:lnTo>
                  <a:lnTo>
                    <a:pt x="598678" y="4188853"/>
                  </a:lnTo>
                  <a:lnTo>
                    <a:pt x="601167" y="4195711"/>
                  </a:lnTo>
                  <a:lnTo>
                    <a:pt x="606298" y="4201274"/>
                  </a:lnTo>
                  <a:lnTo>
                    <a:pt x="656348" y="4237621"/>
                  </a:lnTo>
                  <a:lnTo>
                    <a:pt x="109677" y="4182948"/>
                  </a:lnTo>
                  <a:lnTo>
                    <a:pt x="125044" y="4175925"/>
                  </a:lnTo>
                  <a:lnTo>
                    <a:pt x="165989" y="4157230"/>
                  </a:lnTo>
                  <a:lnTo>
                    <a:pt x="172072" y="4152798"/>
                  </a:lnTo>
                  <a:lnTo>
                    <a:pt x="175869" y="4146562"/>
                  </a:lnTo>
                  <a:lnTo>
                    <a:pt x="177076" y="4139361"/>
                  </a:lnTo>
                  <a:lnTo>
                    <a:pt x="175387" y="4131995"/>
                  </a:lnTo>
                  <a:lnTo>
                    <a:pt x="170891" y="4125874"/>
                  </a:lnTo>
                  <a:lnTo>
                    <a:pt x="164655" y="4122064"/>
                  </a:lnTo>
                  <a:lnTo>
                    <a:pt x="157454" y="4120870"/>
                  </a:lnTo>
                  <a:lnTo>
                    <a:pt x="150114" y="4122585"/>
                  </a:lnTo>
                  <a:lnTo>
                    <a:pt x="0" y="4191114"/>
                  </a:lnTo>
                  <a:lnTo>
                    <a:pt x="133604" y="4288015"/>
                  </a:lnTo>
                  <a:lnTo>
                    <a:pt x="140474" y="4291165"/>
                  </a:lnTo>
                  <a:lnTo>
                    <a:pt x="147777" y="4291406"/>
                  </a:lnTo>
                  <a:lnTo>
                    <a:pt x="154622" y="4288917"/>
                  </a:lnTo>
                  <a:lnTo>
                    <a:pt x="105892" y="4220845"/>
                  </a:lnTo>
                  <a:lnTo>
                    <a:pt x="652551" y="4275518"/>
                  </a:lnTo>
                  <a:lnTo>
                    <a:pt x="596265" y="4301210"/>
                  </a:lnTo>
                  <a:lnTo>
                    <a:pt x="590169" y="4305655"/>
                  </a:lnTo>
                  <a:lnTo>
                    <a:pt x="586371" y="4311891"/>
                  </a:lnTo>
                  <a:lnTo>
                    <a:pt x="585165" y="4319092"/>
                  </a:lnTo>
                  <a:lnTo>
                    <a:pt x="586867" y="4326458"/>
                  </a:lnTo>
                  <a:lnTo>
                    <a:pt x="591350" y="4332579"/>
                  </a:lnTo>
                  <a:lnTo>
                    <a:pt x="597598" y="4336389"/>
                  </a:lnTo>
                  <a:lnTo>
                    <a:pt x="604786" y="4337596"/>
                  </a:lnTo>
                  <a:lnTo>
                    <a:pt x="612140" y="4335869"/>
                  </a:lnTo>
                  <a:lnTo>
                    <a:pt x="728980" y="4282529"/>
                  </a:lnTo>
                  <a:lnTo>
                    <a:pt x="762254" y="4267339"/>
                  </a:lnTo>
                  <a:close/>
                </a:path>
                <a:path w="3375659" h="4337685">
                  <a:moveTo>
                    <a:pt x="3372358" y="2373630"/>
                  </a:moveTo>
                  <a:lnTo>
                    <a:pt x="3354781" y="2225497"/>
                  </a:lnTo>
                  <a:lnTo>
                    <a:pt x="3352914" y="2209800"/>
                  </a:lnTo>
                  <a:lnTo>
                    <a:pt x="3219958" y="2307336"/>
                  </a:lnTo>
                  <a:lnTo>
                    <a:pt x="3214827" y="2312936"/>
                  </a:lnTo>
                  <a:lnTo>
                    <a:pt x="3212338" y="2319820"/>
                  </a:lnTo>
                  <a:lnTo>
                    <a:pt x="3212592" y="2327135"/>
                  </a:lnTo>
                  <a:lnTo>
                    <a:pt x="3292386" y="2301443"/>
                  </a:lnTo>
                  <a:lnTo>
                    <a:pt x="2616593" y="3855783"/>
                  </a:lnTo>
                  <a:lnTo>
                    <a:pt x="2609342" y="3794252"/>
                  </a:lnTo>
                  <a:lnTo>
                    <a:pt x="2588133" y="3777615"/>
                  </a:lnTo>
                  <a:lnTo>
                    <a:pt x="2580957" y="3779990"/>
                  </a:lnTo>
                  <a:lnTo>
                    <a:pt x="2575433" y="3784752"/>
                  </a:lnTo>
                  <a:lnTo>
                    <a:pt x="2572093" y="3791242"/>
                  </a:lnTo>
                  <a:lnTo>
                    <a:pt x="2571496" y="3798824"/>
                  </a:lnTo>
                  <a:lnTo>
                    <a:pt x="2590927" y="3962654"/>
                  </a:lnTo>
                  <a:lnTo>
                    <a:pt x="2612313" y="3946969"/>
                  </a:lnTo>
                  <a:lnTo>
                    <a:pt x="2723896" y="3865118"/>
                  </a:lnTo>
                  <a:lnTo>
                    <a:pt x="2729014" y="3859530"/>
                  </a:lnTo>
                  <a:lnTo>
                    <a:pt x="2731516" y="3852646"/>
                  </a:lnTo>
                  <a:lnTo>
                    <a:pt x="2731249" y="3845331"/>
                  </a:lnTo>
                  <a:lnTo>
                    <a:pt x="2651455" y="3871023"/>
                  </a:lnTo>
                  <a:lnTo>
                    <a:pt x="3327247" y="2316683"/>
                  </a:lnTo>
                  <a:lnTo>
                    <a:pt x="3334512" y="2378202"/>
                  </a:lnTo>
                  <a:lnTo>
                    <a:pt x="3355721" y="2394839"/>
                  </a:lnTo>
                  <a:lnTo>
                    <a:pt x="3362883" y="2392476"/>
                  </a:lnTo>
                  <a:lnTo>
                    <a:pt x="3368421" y="2387714"/>
                  </a:lnTo>
                  <a:lnTo>
                    <a:pt x="3371748" y="2381224"/>
                  </a:lnTo>
                  <a:lnTo>
                    <a:pt x="3372358" y="2373630"/>
                  </a:lnTo>
                  <a:close/>
                </a:path>
                <a:path w="3375659" h="4337685">
                  <a:moveTo>
                    <a:pt x="3373882" y="1125347"/>
                  </a:moveTo>
                  <a:lnTo>
                    <a:pt x="3354946" y="977442"/>
                  </a:lnTo>
                  <a:lnTo>
                    <a:pt x="3352914" y="961644"/>
                  </a:lnTo>
                  <a:lnTo>
                    <a:pt x="3220847" y="1060450"/>
                  </a:lnTo>
                  <a:lnTo>
                    <a:pt x="3215767" y="1066050"/>
                  </a:lnTo>
                  <a:lnTo>
                    <a:pt x="3213354" y="1072934"/>
                  </a:lnTo>
                  <a:lnTo>
                    <a:pt x="3213697" y="1080249"/>
                  </a:lnTo>
                  <a:lnTo>
                    <a:pt x="3293160" y="1053934"/>
                  </a:lnTo>
                  <a:lnTo>
                    <a:pt x="2234641" y="3550297"/>
                  </a:lnTo>
                  <a:lnTo>
                    <a:pt x="2226818" y="3488944"/>
                  </a:lnTo>
                  <a:lnTo>
                    <a:pt x="2205482" y="3472434"/>
                  </a:lnTo>
                  <a:lnTo>
                    <a:pt x="2198319" y="3474897"/>
                  </a:lnTo>
                  <a:lnTo>
                    <a:pt x="2192845" y="3479723"/>
                  </a:lnTo>
                  <a:lnTo>
                    <a:pt x="2189543" y="3486251"/>
                  </a:lnTo>
                  <a:lnTo>
                    <a:pt x="2188972" y="3493770"/>
                  </a:lnTo>
                  <a:lnTo>
                    <a:pt x="2209927" y="3657473"/>
                  </a:lnTo>
                  <a:lnTo>
                    <a:pt x="2231021" y="3641687"/>
                  </a:lnTo>
                  <a:lnTo>
                    <a:pt x="2342007" y="3558667"/>
                  </a:lnTo>
                  <a:lnTo>
                    <a:pt x="2347074" y="3553079"/>
                  </a:lnTo>
                  <a:lnTo>
                    <a:pt x="2349487" y="3546195"/>
                  </a:lnTo>
                  <a:lnTo>
                    <a:pt x="2349144" y="3538880"/>
                  </a:lnTo>
                  <a:lnTo>
                    <a:pt x="2345944" y="3531997"/>
                  </a:lnTo>
                  <a:lnTo>
                    <a:pt x="2340267" y="3526980"/>
                  </a:lnTo>
                  <a:lnTo>
                    <a:pt x="2333371" y="3524567"/>
                  </a:lnTo>
                  <a:lnTo>
                    <a:pt x="2326081" y="3524935"/>
                  </a:lnTo>
                  <a:lnTo>
                    <a:pt x="2319274" y="3528187"/>
                  </a:lnTo>
                  <a:lnTo>
                    <a:pt x="2269680" y="3565194"/>
                  </a:lnTo>
                  <a:lnTo>
                    <a:pt x="3328200" y="1068832"/>
                  </a:lnTo>
                  <a:lnTo>
                    <a:pt x="3336036" y="1130173"/>
                  </a:lnTo>
                  <a:lnTo>
                    <a:pt x="3357359" y="1146683"/>
                  </a:lnTo>
                  <a:lnTo>
                    <a:pt x="3364522" y="1144231"/>
                  </a:lnTo>
                  <a:lnTo>
                    <a:pt x="3370008" y="1139405"/>
                  </a:lnTo>
                  <a:lnTo>
                    <a:pt x="3373297" y="1132878"/>
                  </a:lnTo>
                  <a:lnTo>
                    <a:pt x="3373882" y="1125347"/>
                  </a:lnTo>
                  <a:close/>
                </a:path>
                <a:path w="3375659" h="4337685">
                  <a:moveTo>
                    <a:pt x="3375406" y="163449"/>
                  </a:moveTo>
                  <a:lnTo>
                    <a:pt x="3357562" y="33756"/>
                  </a:lnTo>
                  <a:lnTo>
                    <a:pt x="3357562" y="34836"/>
                  </a:lnTo>
                  <a:lnTo>
                    <a:pt x="3356089" y="27673"/>
                  </a:lnTo>
                  <a:lnTo>
                    <a:pt x="3357562" y="34836"/>
                  </a:lnTo>
                  <a:lnTo>
                    <a:pt x="3357562" y="33756"/>
                  </a:lnTo>
                  <a:lnTo>
                    <a:pt x="3355111" y="15938"/>
                  </a:lnTo>
                  <a:lnTo>
                    <a:pt x="3352914" y="0"/>
                  </a:lnTo>
                  <a:lnTo>
                    <a:pt x="3221736" y="100076"/>
                  </a:lnTo>
                  <a:lnTo>
                    <a:pt x="3216719" y="105752"/>
                  </a:lnTo>
                  <a:lnTo>
                    <a:pt x="3214370" y="112649"/>
                  </a:lnTo>
                  <a:lnTo>
                    <a:pt x="3214763" y="119938"/>
                  </a:lnTo>
                  <a:lnTo>
                    <a:pt x="3218053" y="126746"/>
                  </a:lnTo>
                  <a:lnTo>
                    <a:pt x="3223793" y="131737"/>
                  </a:lnTo>
                  <a:lnTo>
                    <a:pt x="3230727" y="134048"/>
                  </a:lnTo>
                  <a:lnTo>
                    <a:pt x="3238030" y="133604"/>
                  </a:lnTo>
                  <a:lnTo>
                    <a:pt x="3244837" y="130302"/>
                  </a:lnTo>
                  <a:lnTo>
                    <a:pt x="3293986" y="92900"/>
                  </a:lnTo>
                  <a:lnTo>
                    <a:pt x="1928812" y="3398240"/>
                  </a:lnTo>
                  <a:lnTo>
                    <a:pt x="1920367" y="3336798"/>
                  </a:lnTo>
                  <a:lnTo>
                    <a:pt x="1898904" y="3320542"/>
                  </a:lnTo>
                  <a:lnTo>
                    <a:pt x="1891766" y="3323031"/>
                  </a:lnTo>
                  <a:lnTo>
                    <a:pt x="1886343" y="3327895"/>
                  </a:lnTo>
                  <a:lnTo>
                    <a:pt x="1883130" y="3334461"/>
                  </a:lnTo>
                  <a:lnTo>
                    <a:pt x="1882648" y="3342005"/>
                  </a:lnTo>
                  <a:lnTo>
                    <a:pt x="1905127" y="3505454"/>
                  </a:lnTo>
                  <a:lnTo>
                    <a:pt x="1925980" y="3489541"/>
                  </a:lnTo>
                  <a:lnTo>
                    <a:pt x="2036318" y="3405378"/>
                  </a:lnTo>
                  <a:lnTo>
                    <a:pt x="2041321" y="3399713"/>
                  </a:lnTo>
                  <a:lnTo>
                    <a:pt x="2043684" y="3392805"/>
                  </a:lnTo>
                  <a:lnTo>
                    <a:pt x="2043277" y="3385528"/>
                  </a:lnTo>
                  <a:lnTo>
                    <a:pt x="2040001" y="3378708"/>
                  </a:lnTo>
                  <a:lnTo>
                    <a:pt x="2034247" y="3373729"/>
                  </a:lnTo>
                  <a:lnTo>
                    <a:pt x="2027313" y="3371418"/>
                  </a:lnTo>
                  <a:lnTo>
                    <a:pt x="2020011" y="3371850"/>
                  </a:lnTo>
                  <a:lnTo>
                    <a:pt x="2013204" y="3375152"/>
                  </a:lnTo>
                  <a:lnTo>
                    <a:pt x="1964055" y="3412553"/>
                  </a:lnTo>
                  <a:lnTo>
                    <a:pt x="3329241" y="107315"/>
                  </a:lnTo>
                  <a:lnTo>
                    <a:pt x="3337687" y="168656"/>
                  </a:lnTo>
                  <a:lnTo>
                    <a:pt x="3359137" y="184912"/>
                  </a:lnTo>
                  <a:lnTo>
                    <a:pt x="3366274" y="182435"/>
                  </a:lnTo>
                  <a:lnTo>
                    <a:pt x="3371697" y="177571"/>
                  </a:lnTo>
                  <a:lnTo>
                    <a:pt x="3374910" y="171005"/>
                  </a:lnTo>
                  <a:lnTo>
                    <a:pt x="3375406" y="163449"/>
                  </a:lnTo>
                  <a:close/>
                </a:path>
              </a:pathLst>
            </a:custGeom>
            <a:solidFill>
              <a:srgbClr val="A40D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800599" y="3810000"/>
              <a:ext cx="1905" cy="1333500"/>
            </a:xfrm>
            <a:custGeom>
              <a:avLst/>
              <a:gdLst/>
              <a:ahLst/>
              <a:cxnLst/>
              <a:rect l="l" t="t" r="r" b="b"/>
              <a:pathLst>
                <a:path w="1904" h="1333500">
                  <a:moveTo>
                    <a:pt x="1650" y="0"/>
                  </a:moveTo>
                  <a:lnTo>
                    <a:pt x="0" y="1333500"/>
                  </a:lnTo>
                </a:path>
              </a:pathLst>
            </a:custGeom>
            <a:ln w="76199">
              <a:solidFill>
                <a:srgbClr val="6A9E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362200" y="1371600"/>
              <a:ext cx="1348105" cy="1208405"/>
            </a:xfrm>
            <a:custGeom>
              <a:avLst/>
              <a:gdLst/>
              <a:ahLst/>
              <a:cxnLst/>
              <a:rect l="l" t="t" r="r" b="b"/>
              <a:pathLst>
                <a:path w="1348104" h="1208405">
                  <a:moveTo>
                    <a:pt x="0" y="0"/>
                  </a:moveTo>
                  <a:lnTo>
                    <a:pt x="1347724" y="1208151"/>
                  </a:lnTo>
                </a:path>
              </a:pathLst>
            </a:custGeom>
            <a:ln w="76200">
              <a:solidFill>
                <a:srgbClr val="6A9E1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61960" y="678636"/>
              <a:ext cx="2372995" cy="1457960"/>
            </a:xfrm>
            <a:custGeom>
              <a:avLst/>
              <a:gdLst/>
              <a:ahLst/>
              <a:cxnLst/>
              <a:rect l="l" t="t" r="r" b="b"/>
              <a:pathLst>
                <a:path w="2372995" h="1457960">
                  <a:moveTo>
                    <a:pt x="171119" y="1307960"/>
                  </a:moveTo>
                  <a:lnTo>
                    <a:pt x="170700" y="1300695"/>
                  </a:lnTo>
                  <a:lnTo>
                    <a:pt x="167563" y="1294142"/>
                  </a:lnTo>
                  <a:lnTo>
                    <a:pt x="161912" y="1289100"/>
                  </a:lnTo>
                  <a:lnTo>
                    <a:pt x="154787" y="1286624"/>
                  </a:lnTo>
                  <a:lnTo>
                    <a:pt x="147510" y="1287043"/>
                  </a:lnTo>
                  <a:lnTo>
                    <a:pt x="140919" y="1290180"/>
                  </a:lnTo>
                  <a:lnTo>
                    <a:pt x="135877" y="1295831"/>
                  </a:lnTo>
                  <a:lnTo>
                    <a:pt x="104508" y="1349184"/>
                  </a:lnTo>
                  <a:lnTo>
                    <a:pt x="105778" y="1000175"/>
                  </a:lnTo>
                  <a:lnTo>
                    <a:pt x="104279" y="992733"/>
                  </a:lnTo>
                  <a:lnTo>
                    <a:pt x="100203" y="986637"/>
                  </a:lnTo>
                  <a:lnTo>
                    <a:pt x="94145" y="982522"/>
                  </a:lnTo>
                  <a:lnTo>
                    <a:pt x="86728" y="980998"/>
                  </a:lnTo>
                  <a:lnTo>
                    <a:pt x="79298" y="982497"/>
                  </a:lnTo>
                  <a:lnTo>
                    <a:pt x="66636" y="1286078"/>
                  </a:lnTo>
                  <a:lnTo>
                    <a:pt x="66509" y="1349184"/>
                  </a:lnTo>
                  <a:lnTo>
                    <a:pt x="66408" y="1349006"/>
                  </a:lnTo>
                  <a:lnTo>
                    <a:pt x="35420" y="1295450"/>
                  </a:lnTo>
                  <a:lnTo>
                    <a:pt x="30378" y="1289773"/>
                  </a:lnTo>
                  <a:lnTo>
                    <a:pt x="23825" y="1286586"/>
                  </a:lnTo>
                  <a:lnTo>
                    <a:pt x="16560" y="1286078"/>
                  </a:lnTo>
                  <a:lnTo>
                    <a:pt x="9385" y="1288465"/>
                  </a:lnTo>
                  <a:lnTo>
                    <a:pt x="3695" y="1293520"/>
                  </a:lnTo>
                  <a:lnTo>
                    <a:pt x="508" y="1300111"/>
                  </a:lnTo>
                  <a:lnTo>
                    <a:pt x="0" y="1307388"/>
                  </a:lnTo>
                  <a:lnTo>
                    <a:pt x="2400" y="1314500"/>
                  </a:lnTo>
                  <a:lnTo>
                    <a:pt x="85077" y="1457375"/>
                  </a:lnTo>
                  <a:lnTo>
                    <a:pt x="96113" y="1438579"/>
                  </a:lnTo>
                  <a:lnTo>
                    <a:pt x="168643" y="1315135"/>
                  </a:lnTo>
                  <a:lnTo>
                    <a:pt x="171119" y="1307960"/>
                  </a:lnTo>
                  <a:close/>
                </a:path>
                <a:path w="2372995" h="1457960">
                  <a:moveTo>
                    <a:pt x="2372728" y="85775"/>
                  </a:moveTo>
                  <a:lnTo>
                    <a:pt x="2348357" y="71539"/>
                  </a:lnTo>
                  <a:lnTo>
                    <a:pt x="2348357" y="99136"/>
                  </a:lnTo>
                  <a:lnTo>
                    <a:pt x="2342299" y="103212"/>
                  </a:lnTo>
                  <a:lnTo>
                    <a:pt x="2343848" y="102158"/>
                  </a:lnTo>
                  <a:lnTo>
                    <a:pt x="2348357" y="99136"/>
                  </a:lnTo>
                  <a:lnTo>
                    <a:pt x="2348357" y="71539"/>
                  </a:lnTo>
                  <a:lnTo>
                    <a:pt x="2230234" y="2463"/>
                  </a:lnTo>
                  <a:lnTo>
                    <a:pt x="2223109" y="0"/>
                  </a:lnTo>
                  <a:lnTo>
                    <a:pt x="2215832" y="457"/>
                  </a:lnTo>
                  <a:lnTo>
                    <a:pt x="2209241" y="3594"/>
                  </a:lnTo>
                  <a:lnTo>
                    <a:pt x="2204199" y="9194"/>
                  </a:lnTo>
                  <a:lnTo>
                    <a:pt x="2201722" y="16395"/>
                  </a:lnTo>
                  <a:lnTo>
                    <a:pt x="2202192" y="23710"/>
                  </a:lnTo>
                  <a:lnTo>
                    <a:pt x="2205367" y="30314"/>
                  </a:lnTo>
                  <a:lnTo>
                    <a:pt x="2211057" y="35356"/>
                  </a:lnTo>
                  <a:lnTo>
                    <a:pt x="2264321" y="66522"/>
                  </a:lnTo>
                  <a:lnTo>
                    <a:pt x="924801" y="65074"/>
                  </a:lnTo>
                  <a:lnTo>
                    <a:pt x="917371" y="66573"/>
                  </a:lnTo>
                  <a:lnTo>
                    <a:pt x="911313" y="70650"/>
                  </a:lnTo>
                  <a:lnTo>
                    <a:pt x="907237" y="76708"/>
                  </a:lnTo>
                  <a:lnTo>
                    <a:pt x="905751" y="84124"/>
                  </a:lnTo>
                  <a:lnTo>
                    <a:pt x="907237" y="91554"/>
                  </a:lnTo>
                  <a:lnTo>
                    <a:pt x="911313" y="97612"/>
                  </a:lnTo>
                  <a:lnTo>
                    <a:pt x="917371" y="101688"/>
                  </a:lnTo>
                  <a:lnTo>
                    <a:pt x="924801" y="103174"/>
                  </a:lnTo>
                  <a:lnTo>
                    <a:pt x="2264549" y="104635"/>
                  </a:lnTo>
                  <a:lnTo>
                    <a:pt x="2210930" y="135813"/>
                  </a:lnTo>
                  <a:lnTo>
                    <a:pt x="2205240" y="140804"/>
                  </a:lnTo>
                  <a:lnTo>
                    <a:pt x="2202065" y="147358"/>
                  </a:lnTo>
                  <a:lnTo>
                    <a:pt x="2201595" y="154660"/>
                  </a:lnTo>
                  <a:lnTo>
                    <a:pt x="2204072" y="161848"/>
                  </a:lnTo>
                  <a:lnTo>
                    <a:pt x="2209050" y="167474"/>
                  </a:lnTo>
                  <a:lnTo>
                    <a:pt x="2215604" y="170662"/>
                  </a:lnTo>
                  <a:lnTo>
                    <a:pt x="2222906" y="171157"/>
                  </a:lnTo>
                  <a:lnTo>
                    <a:pt x="2230107" y="168706"/>
                  </a:lnTo>
                  <a:lnTo>
                    <a:pt x="2340178" y="104698"/>
                  </a:lnTo>
                  <a:lnTo>
                    <a:pt x="2372728" y="85775"/>
                  </a:lnTo>
                  <a:close/>
                </a:path>
              </a:pathLst>
            </a:custGeom>
            <a:solidFill>
              <a:srgbClr val="1395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133977" y="1509394"/>
              <a:ext cx="171450" cy="1863089"/>
            </a:xfrm>
            <a:custGeom>
              <a:avLst/>
              <a:gdLst/>
              <a:ahLst/>
              <a:cxnLst/>
              <a:rect l="l" t="t" r="r" b="b"/>
              <a:pathLst>
                <a:path w="171450" h="1863089">
                  <a:moveTo>
                    <a:pt x="82592" y="75575"/>
                  </a:moveTo>
                  <a:lnTo>
                    <a:pt x="133353" y="1844675"/>
                  </a:lnTo>
                  <a:lnTo>
                    <a:pt x="153038" y="1862963"/>
                  </a:lnTo>
                  <a:lnTo>
                    <a:pt x="160414" y="1861188"/>
                  </a:lnTo>
                  <a:lnTo>
                    <a:pt x="166326" y="1856866"/>
                  </a:lnTo>
                  <a:lnTo>
                    <a:pt x="170166" y="1850640"/>
                  </a:lnTo>
                  <a:lnTo>
                    <a:pt x="171326" y="1843151"/>
                  </a:lnTo>
                  <a:lnTo>
                    <a:pt x="102983" y="107581"/>
                  </a:lnTo>
                  <a:lnTo>
                    <a:pt x="82592" y="75575"/>
                  </a:lnTo>
                  <a:close/>
                </a:path>
                <a:path w="171450" h="1863089">
                  <a:moveTo>
                    <a:pt x="79632" y="0"/>
                  </a:moveTo>
                  <a:lnTo>
                    <a:pt x="2162" y="145668"/>
                  </a:lnTo>
                  <a:lnTo>
                    <a:pt x="0" y="152911"/>
                  </a:lnTo>
                  <a:lnTo>
                    <a:pt x="709" y="159638"/>
                  </a:lnTo>
                  <a:lnTo>
                    <a:pt x="783" y="160212"/>
                  </a:lnTo>
                  <a:lnTo>
                    <a:pt x="4198" y="166635"/>
                  </a:lnTo>
                  <a:lnTo>
                    <a:pt x="10036" y="171450"/>
                  </a:lnTo>
                  <a:lnTo>
                    <a:pt x="17279" y="173612"/>
                  </a:lnTo>
                  <a:lnTo>
                    <a:pt x="24546" y="172846"/>
                  </a:lnTo>
                  <a:lnTo>
                    <a:pt x="31003" y="169414"/>
                  </a:lnTo>
                  <a:lnTo>
                    <a:pt x="35817" y="163575"/>
                  </a:lnTo>
                  <a:lnTo>
                    <a:pt x="64879" y="108899"/>
                  </a:lnTo>
                  <a:lnTo>
                    <a:pt x="62106" y="38607"/>
                  </a:lnTo>
                  <a:lnTo>
                    <a:pt x="63321" y="31118"/>
                  </a:lnTo>
                  <a:lnTo>
                    <a:pt x="67155" y="24891"/>
                  </a:lnTo>
                  <a:lnTo>
                    <a:pt x="73036" y="20570"/>
                  </a:lnTo>
                  <a:lnTo>
                    <a:pt x="80394" y="18795"/>
                  </a:lnTo>
                  <a:lnTo>
                    <a:pt x="91603" y="18795"/>
                  </a:lnTo>
                  <a:lnTo>
                    <a:pt x="79632" y="0"/>
                  </a:lnTo>
                  <a:close/>
                </a:path>
                <a:path w="171450" h="1863089">
                  <a:moveTo>
                    <a:pt x="91603" y="18795"/>
                  </a:moveTo>
                  <a:lnTo>
                    <a:pt x="80394" y="18795"/>
                  </a:lnTo>
                  <a:lnTo>
                    <a:pt x="87866" y="20010"/>
                  </a:lnTo>
                  <a:lnTo>
                    <a:pt x="94063" y="23844"/>
                  </a:lnTo>
                  <a:lnTo>
                    <a:pt x="98379" y="29725"/>
                  </a:lnTo>
                  <a:lnTo>
                    <a:pt x="100206" y="37083"/>
                  </a:lnTo>
                  <a:lnTo>
                    <a:pt x="102983" y="107581"/>
                  </a:lnTo>
                  <a:lnTo>
                    <a:pt x="136147" y="159638"/>
                  </a:lnTo>
                  <a:lnTo>
                    <a:pt x="141434" y="165088"/>
                  </a:lnTo>
                  <a:lnTo>
                    <a:pt x="148149" y="167989"/>
                  </a:lnTo>
                  <a:lnTo>
                    <a:pt x="155436" y="168175"/>
                  </a:lnTo>
                  <a:lnTo>
                    <a:pt x="162436" y="165480"/>
                  </a:lnTo>
                  <a:lnTo>
                    <a:pt x="167903" y="160212"/>
                  </a:lnTo>
                  <a:lnTo>
                    <a:pt x="170834" y="153527"/>
                  </a:lnTo>
                  <a:lnTo>
                    <a:pt x="171027" y="146246"/>
                  </a:lnTo>
                  <a:lnTo>
                    <a:pt x="168278" y="139191"/>
                  </a:lnTo>
                  <a:lnTo>
                    <a:pt x="91603" y="18795"/>
                  </a:lnTo>
                  <a:close/>
                </a:path>
                <a:path w="171450" h="1863089">
                  <a:moveTo>
                    <a:pt x="80394" y="18795"/>
                  </a:moveTo>
                  <a:lnTo>
                    <a:pt x="73036" y="20570"/>
                  </a:lnTo>
                  <a:lnTo>
                    <a:pt x="67155" y="24891"/>
                  </a:lnTo>
                  <a:lnTo>
                    <a:pt x="63321" y="31118"/>
                  </a:lnTo>
                  <a:lnTo>
                    <a:pt x="62106" y="38607"/>
                  </a:lnTo>
                  <a:lnTo>
                    <a:pt x="64879" y="108899"/>
                  </a:lnTo>
                  <a:lnTo>
                    <a:pt x="82592" y="75575"/>
                  </a:lnTo>
                  <a:lnTo>
                    <a:pt x="65027" y="48005"/>
                  </a:lnTo>
                  <a:lnTo>
                    <a:pt x="97920" y="46735"/>
                  </a:lnTo>
                  <a:lnTo>
                    <a:pt x="100587" y="46735"/>
                  </a:lnTo>
                  <a:lnTo>
                    <a:pt x="100206" y="37083"/>
                  </a:lnTo>
                  <a:lnTo>
                    <a:pt x="98379" y="29725"/>
                  </a:lnTo>
                  <a:lnTo>
                    <a:pt x="94063" y="23844"/>
                  </a:lnTo>
                  <a:lnTo>
                    <a:pt x="87866" y="20010"/>
                  </a:lnTo>
                  <a:lnTo>
                    <a:pt x="80394" y="18795"/>
                  </a:lnTo>
                  <a:close/>
                </a:path>
                <a:path w="171450" h="1863089">
                  <a:moveTo>
                    <a:pt x="100587" y="46735"/>
                  </a:moveTo>
                  <a:lnTo>
                    <a:pt x="97920" y="46735"/>
                  </a:lnTo>
                  <a:lnTo>
                    <a:pt x="82592" y="75575"/>
                  </a:lnTo>
                  <a:lnTo>
                    <a:pt x="102983" y="107581"/>
                  </a:lnTo>
                  <a:lnTo>
                    <a:pt x="100587" y="46735"/>
                  </a:lnTo>
                  <a:close/>
                </a:path>
                <a:path w="171450" h="1863089">
                  <a:moveTo>
                    <a:pt x="97920" y="46735"/>
                  </a:moveTo>
                  <a:lnTo>
                    <a:pt x="65027" y="48005"/>
                  </a:lnTo>
                  <a:lnTo>
                    <a:pt x="82592" y="75575"/>
                  </a:lnTo>
                  <a:lnTo>
                    <a:pt x="97920" y="46735"/>
                  </a:lnTo>
                  <a:close/>
                </a:path>
              </a:pathLst>
            </a:custGeom>
            <a:solidFill>
              <a:srgbClr val="C522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718054" y="4010278"/>
              <a:ext cx="1397000" cy="1477010"/>
            </a:xfrm>
            <a:custGeom>
              <a:avLst/>
              <a:gdLst/>
              <a:ahLst/>
              <a:cxnLst/>
              <a:rect l="l" t="t" r="r" b="b"/>
              <a:pathLst>
                <a:path w="1397000" h="1477010">
                  <a:moveTo>
                    <a:pt x="1241913" y="1392951"/>
                  </a:moveTo>
                  <a:lnTo>
                    <a:pt x="1234947" y="1395190"/>
                  </a:lnTo>
                  <a:lnTo>
                    <a:pt x="1229316" y="1399857"/>
                  </a:lnTo>
                  <a:lnTo>
                    <a:pt x="1225804" y="1406525"/>
                  </a:lnTo>
                  <a:lnTo>
                    <a:pt x="1225167" y="1414091"/>
                  </a:lnTo>
                  <a:lnTo>
                    <a:pt x="1227375" y="1421050"/>
                  </a:lnTo>
                  <a:lnTo>
                    <a:pt x="1232036" y="1426652"/>
                  </a:lnTo>
                  <a:lnTo>
                    <a:pt x="1238758" y="1430147"/>
                  </a:lnTo>
                  <a:lnTo>
                    <a:pt x="1396999" y="1476502"/>
                  </a:lnTo>
                  <a:lnTo>
                    <a:pt x="1395051" y="1468151"/>
                  </a:lnTo>
                  <a:lnTo>
                    <a:pt x="1370568" y="1468151"/>
                  </a:lnTo>
                  <a:lnTo>
                    <a:pt x="1363438" y="1466556"/>
                  </a:lnTo>
                  <a:lnTo>
                    <a:pt x="1357248" y="1462151"/>
                  </a:lnTo>
                  <a:lnTo>
                    <a:pt x="1308819" y="1410973"/>
                  </a:lnTo>
                  <a:lnTo>
                    <a:pt x="1249425" y="1393571"/>
                  </a:lnTo>
                  <a:lnTo>
                    <a:pt x="1241913" y="1392951"/>
                  </a:lnTo>
                  <a:close/>
                </a:path>
                <a:path w="1397000" h="1477010">
                  <a:moveTo>
                    <a:pt x="1308819" y="1410973"/>
                  </a:moveTo>
                  <a:lnTo>
                    <a:pt x="1357248" y="1462151"/>
                  </a:lnTo>
                  <a:lnTo>
                    <a:pt x="1363438" y="1466556"/>
                  </a:lnTo>
                  <a:lnTo>
                    <a:pt x="1370568" y="1468151"/>
                  </a:lnTo>
                  <a:lnTo>
                    <a:pt x="1377769" y="1466937"/>
                  </a:lnTo>
                  <a:lnTo>
                    <a:pt x="1384172" y="1462913"/>
                  </a:lnTo>
                  <a:lnTo>
                    <a:pt x="1388524" y="1456723"/>
                  </a:lnTo>
                  <a:lnTo>
                    <a:pt x="1389273" y="1453388"/>
                  </a:lnTo>
                  <a:lnTo>
                    <a:pt x="1352549" y="1453388"/>
                  </a:lnTo>
                  <a:lnTo>
                    <a:pt x="1345122" y="1421610"/>
                  </a:lnTo>
                  <a:lnTo>
                    <a:pt x="1308819" y="1410973"/>
                  </a:lnTo>
                  <a:close/>
                </a:path>
                <a:path w="1397000" h="1477010">
                  <a:moveTo>
                    <a:pt x="1344140" y="1301507"/>
                  </a:moveTo>
                  <a:lnTo>
                    <a:pt x="1336547" y="1301750"/>
                  </a:lnTo>
                  <a:lnTo>
                    <a:pt x="1329719" y="1304839"/>
                  </a:lnTo>
                  <a:lnTo>
                    <a:pt x="1324784" y="1310179"/>
                  </a:lnTo>
                  <a:lnTo>
                    <a:pt x="1322206" y="1317019"/>
                  </a:lnTo>
                  <a:lnTo>
                    <a:pt x="1322450" y="1324610"/>
                  </a:lnTo>
                  <a:lnTo>
                    <a:pt x="1336527" y="1384834"/>
                  </a:lnTo>
                  <a:lnTo>
                    <a:pt x="1384934" y="1435989"/>
                  </a:lnTo>
                  <a:lnTo>
                    <a:pt x="1388941" y="1442392"/>
                  </a:lnTo>
                  <a:lnTo>
                    <a:pt x="1370568" y="1468151"/>
                  </a:lnTo>
                  <a:lnTo>
                    <a:pt x="1395051" y="1468151"/>
                  </a:lnTo>
                  <a:lnTo>
                    <a:pt x="1359534" y="1315974"/>
                  </a:lnTo>
                  <a:lnTo>
                    <a:pt x="1356371" y="1309072"/>
                  </a:lnTo>
                  <a:lnTo>
                    <a:pt x="1350994" y="1304099"/>
                  </a:lnTo>
                  <a:lnTo>
                    <a:pt x="1344140" y="1301507"/>
                  </a:lnTo>
                  <a:close/>
                </a:path>
                <a:path w="1397000" h="1477010">
                  <a:moveTo>
                    <a:pt x="1345122" y="1421610"/>
                  </a:moveTo>
                  <a:lnTo>
                    <a:pt x="1352549" y="1453388"/>
                  </a:lnTo>
                  <a:lnTo>
                    <a:pt x="1376425" y="1430782"/>
                  </a:lnTo>
                  <a:lnTo>
                    <a:pt x="1345122" y="1421610"/>
                  </a:lnTo>
                  <a:close/>
                </a:path>
                <a:path w="1397000" h="1477010">
                  <a:moveTo>
                    <a:pt x="1336527" y="1384834"/>
                  </a:moveTo>
                  <a:lnTo>
                    <a:pt x="1345122" y="1421610"/>
                  </a:lnTo>
                  <a:lnTo>
                    <a:pt x="1376425" y="1430782"/>
                  </a:lnTo>
                  <a:lnTo>
                    <a:pt x="1352549" y="1453388"/>
                  </a:lnTo>
                  <a:lnTo>
                    <a:pt x="1389273" y="1453388"/>
                  </a:lnTo>
                  <a:lnTo>
                    <a:pt x="1390126" y="1449593"/>
                  </a:lnTo>
                  <a:lnTo>
                    <a:pt x="1388941" y="1442392"/>
                  </a:lnTo>
                  <a:lnTo>
                    <a:pt x="1384934" y="1435989"/>
                  </a:lnTo>
                  <a:lnTo>
                    <a:pt x="1336527" y="1384834"/>
                  </a:lnTo>
                  <a:close/>
                </a:path>
                <a:path w="1397000" h="1477010">
                  <a:moveTo>
                    <a:pt x="51877" y="55018"/>
                  </a:moveTo>
                  <a:lnTo>
                    <a:pt x="60472" y="91794"/>
                  </a:lnTo>
                  <a:lnTo>
                    <a:pt x="1308819" y="1410973"/>
                  </a:lnTo>
                  <a:lnTo>
                    <a:pt x="1345122" y="1421610"/>
                  </a:lnTo>
                  <a:lnTo>
                    <a:pt x="1336527" y="1384834"/>
                  </a:lnTo>
                  <a:lnTo>
                    <a:pt x="88180" y="65655"/>
                  </a:lnTo>
                  <a:lnTo>
                    <a:pt x="51877" y="55018"/>
                  </a:lnTo>
                  <a:close/>
                </a:path>
                <a:path w="1397000" h="1477010">
                  <a:moveTo>
                    <a:pt x="0" y="0"/>
                  </a:moveTo>
                  <a:lnTo>
                    <a:pt x="37464" y="160655"/>
                  </a:lnTo>
                  <a:lnTo>
                    <a:pt x="40628" y="167556"/>
                  </a:lnTo>
                  <a:lnTo>
                    <a:pt x="46005" y="172529"/>
                  </a:lnTo>
                  <a:lnTo>
                    <a:pt x="52859" y="175121"/>
                  </a:lnTo>
                  <a:lnTo>
                    <a:pt x="60451" y="174879"/>
                  </a:lnTo>
                  <a:lnTo>
                    <a:pt x="67280" y="171735"/>
                  </a:lnTo>
                  <a:lnTo>
                    <a:pt x="72215" y="166401"/>
                  </a:lnTo>
                  <a:lnTo>
                    <a:pt x="74793" y="159591"/>
                  </a:lnTo>
                  <a:lnTo>
                    <a:pt x="74548" y="152019"/>
                  </a:lnTo>
                  <a:lnTo>
                    <a:pt x="60472" y="91794"/>
                  </a:lnTo>
                  <a:lnTo>
                    <a:pt x="12064" y="40640"/>
                  </a:lnTo>
                  <a:lnTo>
                    <a:pt x="8058" y="34236"/>
                  </a:lnTo>
                  <a:lnTo>
                    <a:pt x="26431" y="8477"/>
                  </a:lnTo>
                  <a:lnTo>
                    <a:pt x="28859" y="8477"/>
                  </a:lnTo>
                  <a:lnTo>
                    <a:pt x="0" y="0"/>
                  </a:lnTo>
                  <a:close/>
                </a:path>
                <a:path w="1397000" h="1477010">
                  <a:moveTo>
                    <a:pt x="26431" y="8477"/>
                  </a:moveTo>
                  <a:lnTo>
                    <a:pt x="19230" y="9691"/>
                  </a:lnTo>
                  <a:lnTo>
                    <a:pt x="12826" y="13716"/>
                  </a:lnTo>
                  <a:lnTo>
                    <a:pt x="8475" y="19905"/>
                  </a:lnTo>
                  <a:lnTo>
                    <a:pt x="6873" y="27035"/>
                  </a:lnTo>
                  <a:lnTo>
                    <a:pt x="8058" y="34236"/>
                  </a:lnTo>
                  <a:lnTo>
                    <a:pt x="12064" y="40640"/>
                  </a:lnTo>
                  <a:lnTo>
                    <a:pt x="60472" y="91794"/>
                  </a:lnTo>
                  <a:lnTo>
                    <a:pt x="51877" y="55018"/>
                  </a:lnTo>
                  <a:lnTo>
                    <a:pt x="20573" y="45847"/>
                  </a:lnTo>
                  <a:lnTo>
                    <a:pt x="44450" y="23241"/>
                  </a:lnTo>
                  <a:lnTo>
                    <a:pt x="48043" y="23241"/>
                  </a:lnTo>
                  <a:lnTo>
                    <a:pt x="39750" y="14478"/>
                  </a:lnTo>
                  <a:lnTo>
                    <a:pt x="33561" y="10072"/>
                  </a:lnTo>
                  <a:lnTo>
                    <a:pt x="26431" y="8477"/>
                  </a:lnTo>
                  <a:close/>
                </a:path>
                <a:path w="1397000" h="1477010">
                  <a:moveTo>
                    <a:pt x="28859" y="8477"/>
                  </a:moveTo>
                  <a:lnTo>
                    <a:pt x="26431" y="8477"/>
                  </a:lnTo>
                  <a:lnTo>
                    <a:pt x="33561" y="10072"/>
                  </a:lnTo>
                  <a:lnTo>
                    <a:pt x="39750" y="14478"/>
                  </a:lnTo>
                  <a:lnTo>
                    <a:pt x="88180" y="65655"/>
                  </a:lnTo>
                  <a:lnTo>
                    <a:pt x="147573" y="83058"/>
                  </a:lnTo>
                  <a:lnTo>
                    <a:pt x="155086" y="83677"/>
                  </a:lnTo>
                  <a:lnTo>
                    <a:pt x="162051" y="81438"/>
                  </a:lnTo>
                  <a:lnTo>
                    <a:pt x="167683" y="76771"/>
                  </a:lnTo>
                  <a:lnTo>
                    <a:pt x="171195" y="70104"/>
                  </a:lnTo>
                  <a:lnTo>
                    <a:pt x="171832" y="62537"/>
                  </a:lnTo>
                  <a:lnTo>
                    <a:pt x="169624" y="55578"/>
                  </a:lnTo>
                  <a:lnTo>
                    <a:pt x="164963" y="49976"/>
                  </a:lnTo>
                  <a:lnTo>
                    <a:pt x="158241" y="46482"/>
                  </a:lnTo>
                  <a:lnTo>
                    <a:pt x="28859" y="8477"/>
                  </a:lnTo>
                  <a:close/>
                </a:path>
                <a:path w="1397000" h="1477010">
                  <a:moveTo>
                    <a:pt x="48043" y="23241"/>
                  </a:moveTo>
                  <a:lnTo>
                    <a:pt x="44450" y="23241"/>
                  </a:lnTo>
                  <a:lnTo>
                    <a:pt x="51877" y="55018"/>
                  </a:lnTo>
                  <a:lnTo>
                    <a:pt x="88180" y="65655"/>
                  </a:lnTo>
                  <a:lnTo>
                    <a:pt x="48043" y="23241"/>
                  </a:lnTo>
                  <a:close/>
                </a:path>
                <a:path w="1397000" h="1477010">
                  <a:moveTo>
                    <a:pt x="44450" y="23241"/>
                  </a:moveTo>
                  <a:lnTo>
                    <a:pt x="20573" y="45847"/>
                  </a:lnTo>
                  <a:lnTo>
                    <a:pt x="51877" y="55018"/>
                  </a:lnTo>
                  <a:lnTo>
                    <a:pt x="44450" y="23241"/>
                  </a:lnTo>
                  <a:close/>
                </a:path>
              </a:pathLst>
            </a:custGeom>
            <a:solidFill>
              <a:srgbClr val="A40D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439035" y="855586"/>
              <a:ext cx="4210050" cy="1602740"/>
            </a:xfrm>
            <a:custGeom>
              <a:avLst/>
              <a:gdLst/>
              <a:ahLst/>
              <a:cxnLst/>
              <a:rect l="l" t="t" r="r" b="b"/>
              <a:pathLst>
                <a:path w="4210050" h="1602739">
                  <a:moveTo>
                    <a:pt x="4197858" y="523252"/>
                  </a:moveTo>
                  <a:lnTo>
                    <a:pt x="173850" y="61582"/>
                  </a:lnTo>
                  <a:lnTo>
                    <a:pt x="191173" y="53860"/>
                  </a:lnTo>
                  <a:lnTo>
                    <a:pt x="230251" y="36461"/>
                  </a:lnTo>
                  <a:lnTo>
                    <a:pt x="236435" y="32080"/>
                  </a:lnTo>
                  <a:lnTo>
                    <a:pt x="240309" y="25895"/>
                  </a:lnTo>
                  <a:lnTo>
                    <a:pt x="241566" y="18719"/>
                  </a:lnTo>
                  <a:lnTo>
                    <a:pt x="239903" y="11315"/>
                  </a:lnTo>
                  <a:lnTo>
                    <a:pt x="235559" y="5130"/>
                  </a:lnTo>
                  <a:lnTo>
                    <a:pt x="229374" y="1257"/>
                  </a:lnTo>
                  <a:lnTo>
                    <a:pt x="222161" y="0"/>
                  </a:lnTo>
                  <a:lnTo>
                    <a:pt x="214757" y="1663"/>
                  </a:lnTo>
                  <a:lnTo>
                    <a:pt x="64008" y="68719"/>
                  </a:lnTo>
                  <a:lnTo>
                    <a:pt x="196596" y="166890"/>
                  </a:lnTo>
                  <a:lnTo>
                    <a:pt x="203466" y="170154"/>
                  </a:lnTo>
                  <a:lnTo>
                    <a:pt x="210781" y="170497"/>
                  </a:lnTo>
                  <a:lnTo>
                    <a:pt x="217665" y="168059"/>
                  </a:lnTo>
                  <a:lnTo>
                    <a:pt x="169735" y="99555"/>
                  </a:lnTo>
                  <a:lnTo>
                    <a:pt x="4176903" y="540143"/>
                  </a:lnTo>
                  <a:lnTo>
                    <a:pt x="4184408" y="539457"/>
                  </a:lnTo>
                  <a:lnTo>
                    <a:pt x="4190847" y="536041"/>
                  </a:lnTo>
                  <a:lnTo>
                    <a:pt x="4195559" y="530453"/>
                  </a:lnTo>
                  <a:lnTo>
                    <a:pt x="4197858" y="523252"/>
                  </a:lnTo>
                  <a:close/>
                </a:path>
                <a:path w="4210050" h="1602739">
                  <a:moveTo>
                    <a:pt x="4210024" y="1581353"/>
                  </a:moveTo>
                  <a:lnTo>
                    <a:pt x="4207789" y="1574393"/>
                  </a:lnTo>
                  <a:lnTo>
                    <a:pt x="4203128" y="1568792"/>
                  </a:lnTo>
                  <a:lnTo>
                    <a:pt x="4196461" y="1565287"/>
                  </a:lnTo>
                  <a:lnTo>
                    <a:pt x="109270" y="376301"/>
                  </a:lnTo>
                  <a:lnTo>
                    <a:pt x="169291" y="361327"/>
                  </a:lnTo>
                  <a:lnTo>
                    <a:pt x="176161" y="358076"/>
                  </a:lnTo>
                  <a:lnTo>
                    <a:pt x="178028" y="356019"/>
                  </a:lnTo>
                  <a:lnTo>
                    <a:pt x="181076" y="352628"/>
                  </a:lnTo>
                  <a:lnTo>
                    <a:pt x="183591" y="345757"/>
                  </a:lnTo>
                  <a:lnTo>
                    <a:pt x="183261" y="338213"/>
                  </a:lnTo>
                  <a:lnTo>
                    <a:pt x="179946" y="331419"/>
                  </a:lnTo>
                  <a:lnTo>
                    <a:pt x="174510" y="326529"/>
                  </a:lnTo>
                  <a:lnTo>
                    <a:pt x="167665" y="324040"/>
                  </a:lnTo>
                  <a:lnTo>
                    <a:pt x="160147" y="324370"/>
                  </a:lnTo>
                  <a:lnTo>
                    <a:pt x="0" y="364375"/>
                  </a:lnTo>
                  <a:lnTo>
                    <a:pt x="113665" y="484009"/>
                  </a:lnTo>
                  <a:lnTo>
                    <a:pt x="119849" y="488353"/>
                  </a:lnTo>
                  <a:lnTo>
                    <a:pt x="126974" y="489902"/>
                  </a:lnTo>
                  <a:lnTo>
                    <a:pt x="134175" y="488683"/>
                  </a:lnTo>
                  <a:lnTo>
                    <a:pt x="98640" y="412889"/>
                  </a:lnTo>
                  <a:lnTo>
                    <a:pt x="4185793" y="1601863"/>
                  </a:lnTo>
                  <a:lnTo>
                    <a:pt x="4193349" y="1602486"/>
                  </a:lnTo>
                  <a:lnTo>
                    <a:pt x="4200309" y="1600250"/>
                  </a:lnTo>
                  <a:lnTo>
                    <a:pt x="4205909" y="1595577"/>
                  </a:lnTo>
                  <a:lnTo>
                    <a:pt x="4209415" y="1588909"/>
                  </a:lnTo>
                  <a:lnTo>
                    <a:pt x="4210024" y="1581353"/>
                  </a:lnTo>
                  <a:close/>
                </a:path>
              </a:pathLst>
            </a:custGeom>
            <a:solidFill>
              <a:srgbClr val="C522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184654" y="2515235"/>
              <a:ext cx="2387600" cy="2667635"/>
            </a:xfrm>
            <a:custGeom>
              <a:avLst/>
              <a:gdLst/>
              <a:ahLst/>
              <a:cxnLst/>
              <a:rect l="l" t="t" r="r" b="b"/>
              <a:pathLst>
                <a:path w="2387600" h="2667635">
                  <a:moveTo>
                    <a:pt x="2234902" y="2579360"/>
                  </a:moveTo>
                  <a:lnTo>
                    <a:pt x="2227865" y="2581354"/>
                  </a:lnTo>
                  <a:lnTo>
                    <a:pt x="2222115" y="2585848"/>
                  </a:lnTo>
                  <a:lnTo>
                    <a:pt x="2218435" y="2592451"/>
                  </a:lnTo>
                  <a:lnTo>
                    <a:pt x="2217537" y="2599987"/>
                  </a:lnTo>
                  <a:lnTo>
                    <a:pt x="2219531" y="2607024"/>
                  </a:lnTo>
                  <a:lnTo>
                    <a:pt x="2224025" y="2612774"/>
                  </a:lnTo>
                  <a:lnTo>
                    <a:pt x="2230628" y="2616454"/>
                  </a:lnTo>
                  <a:lnTo>
                    <a:pt x="2387599" y="2667254"/>
                  </a:lnTo>
                  <a:lnTo>
                    <a:pt x="2385716" y="2658030"/>
                  </a:lnTo>
                  <a:lnTo>
                    <a:pt x="2361358" y="2658030"/>
                  </a:lnTo>
                  <a:lnTo>
                    <a:pt x="2354276" y="2656246"/>
                  </a:lnTo>
                  <a:lnTo>
                    <a:pt x="2348230" y="2651760"/>
                  </a:lnTo>
                  <a:lnTo>
                    <a:pt x="2301209" y="2599236"/>
                  </a:lnTo>
                  <a:lnTo>
                    <a:pt x="2242438" y="2580259"/>
                  </a:lnTo>
                  <a:lnTo>
                    <a:pt x="2234902" y="2579360"/>
                  </a:lnTo>
                  <a:close/>
                </a:path>
                <a:path w="2387600" h="2667635">
                  <a:moveTo>
                    <a:pt x="2301209" y="2599236"/>
                  </a:moveTo>
                  <a:lnTo>
                    <a:pt x="2348230" y="2651760"/>
                  </a:lnTo>
                  <a:lnTo>
                    <a:pt x="2354276" y="2656246"/>
                  </a:lnTo>
                  <a:lnTo>
                    <a:pt x="2361358" y="2658030"/>
                  </a:lnTo>
                  <a:lnTo>
                    <a:pt x="2368607" y="2657028"/>
                  </a:lnTo>
                  <a:lnTo>
                    <a:pt x="2375154" y="2653157"/>
                  </a:lnTo>
                  <a:lnTo>
                    <a:pt x="2379696" y="2647112"/>
                  </a:lnTo>
                  <a:lnTo>
                    <a:pt x="2380771" y="2642870"/>
                  </a:lnTo>
                  <a:lnTo>
                    <a:pt x="2343785" y="2642870"/>
                  </a:lnTo>
                  <a:lnTo>
                    <a:pt x="2337234" y="2610869"/>
                  </a:lnTo>
                  <a:lnTo>
                    <a:pt x="2301209" y="2599236"/>
                  </a:lnTo>
                  <a:close/>
                </a:path>
                <a:path w="2387600" h="2667635">
                  <a:moveTo>
                    <a:pt x="2339649" y="2490688"/>
                  </a:moveTo>
                  <a:lnTo>
                    <a:pt x="2332100" y="2490723"/>
                  </a:lnTo>
                  <a:lnTo>
                    <a:pt x="2325082" y="2493700"/>
                  </a:lnTo>
                  <a:lnTo>
                    <a:pt x="2319956" y="2498915"/>
                  </a:lnTo>
                  <a:lnTo>
                    <a:pt x="2317217" y="2505583"/>
                  </a:lnTo>
                  <a:lnTo>
                    <a:pt x="2317242" y="2513203"/>
                  </a:lnTo>
                  <a:lnTo>
                    <a:pt x="2329652" y="2573830"/>
                  </a:lnTo>
                  <a:lnTo>
                    <a:pt x="2376678" y="2626360"/>
                  </a:lnTo>
                  <a:lnTo>
                    <a:pt x="2380493" y="2632833"/>
                  </a:lnTo>
                  <a:lnTo>
                    <a:pt x="2361358" y="2658030"/>
                  </a:lnTo>
                  <a:lnTo>
                    <a:pt x="2385716" y="2658030"/>
                  </a:lnTo>
                  <a:lnTo>
                    <a:pt x="2354580" y="2505583"/>
                  </a:lnTo>
                  <a:lnTo>
                    <a:pt x="2351603" y="2498617"/>
                  </a:lnTo>
                  <a:lnTo>
                    <a:pt x="2346388" y="2493486"/>
                  </a:lnTo>
                  <a:lnTo>
                    <a:pt x="2339649" y="2490688"/>
                  </a:lnTo>
                  <a:close/>
                </a:path>
                <a:path w="2387600" h="2667635">
                  <a:moveTo>
                    <a:pt x="2337234" y="2610869"/>
                  </a:moveTo>
                  <a:lnTo>
                    <a:pt x="2343785" y="2642870"/>
                  </a:lnTo>
                  <a:lnTo>
                    <a:pt x="2368296" y="2620898"/>
                  </a:lnTo>
                  <a:lnTo>
                    <a:pt x="2337234" y="2610869"/>
                  </a:lnTo>
                  <a:close/>
                </a:path>
                <a:path w="2387600" h="2667635">
                  <a:moveTo>
                    <a:pt x="2329652" y="2573830"/>
                  </a:moveTo>
                  <a:lnTo>
                    <a:pt x="2337234" y="2610869"/>
                  </a:lnTo>
                  <a:lnTo>
                    <a:pt x="2368296" y="2620898"/>
                  </a:lnTo>
                  <a:lnTo>
                    <a:pt x="2343785" y="2642870"/>
                  </a:lnTo>
                  <a:lnTo>
                    <a:pt x="2380771" y="2642870"/>
                  </a:lnTo>
                  <a:lnTo>
                    <a:pt x="2381488" y="2640044"/>
                  </a:lnTo>
                  <a:lnTo>
                    <a:pt x="2380493" y="2632833"/>
                  </a:lnTo>
                  <a:lnTo>
                    <a:pt x="2376678" y="2626360"/>
                  </a:lnTo>
                  <a:lnTo>
                    <a:pt x="2329652" y="2573830"/>
                  </a:lnTo>
                  <a:close/>
                </a:path>
                <a:path w="2387600" h="2667635">
                  <a:moveTo>
                    <a:pt x="50365" y="56384"/>
                  </a:moveTo>
                  <a:lnTo>
                    <a:pt x="57947" y="93423"/>
                  </a:lnTo>
                  <a:lnTo>
                    <a:pt x="2301209" y="2599236"/>
                  </a:lnTo>
                  <a:lnTo>
                    <a:pt x="2337234" y="2610869"/>
                  </a:lnTo>
                  <a:lnTo>
                    <a:pt x="2329652" y="2573830"/>
                  </a:lnTo>
                  <a:lnTo>
                    <a:pt x="86390" y="68017"/>
                  </a:lnTo>
                  <a:lnTo>
                    <a:pt x="50365" y="56384"/>
                  </a:lnTo>
                  <a:close/>
                </a:path>
                <a:path w="2387600" h="2667635">
                  <a:moveTo>
                    <a:pt x="0" y="0"/>
                  </a:moveTo>
                  <a:lnTo>
                    <a:pt x="33019" y="161670"/>
                  </a:lnTo>
                  <a:lnTo>
                    <a:pt x="35996" y="168636"/>
                  </a:lnTo>
                  <a:lnTo>
                    <a:pt x="41211" y="173767"/>
                  </a:lnTo>
                  <a:lnTo>
                    <a:pt x="47950" y="176565"/>
                  </a:lnTo>
                  <a:lnTo>
                    <a:pt x="55498" y="176529"/>
                  </a:lnTo>
                  <a:lnTo>
                    <a:pt x="62517" y="173553"/>
                  </a:lnTo>
                  <a:lnTo>
                    <a:pt x="67643" y="168338"/>
                  </a:lnTo>
                  <a:lnTo>
                    <a:pt x="70382" y="161670"/>
                  </a:lnTo>
                  <a:lnTo>
                    <a:pt x="70357" y="154050"/>
                  </a:lnTo>
                  <a:lnTo>
                    <a:pt x="57947" y="93423"/>
                  </a:lnTo>
                  <a:lnTo>
                    <a:pt x="10921" y="40893"/>
                  </a:lnTo>
                  <a:lnTo>
                    <a:pt x="7106" y="34420"/>
                  </a:lnTo>
                  <a:lnTo>
                    <a:pt x="26241" y="9175"/>
                  </a:lnTo>
                  <a:lnTo>
                    <a:pt x="28353" y="9175"/>
                  </a:lnTo>
                  <a:lnTo>
                    <a:pt x="0" y="0"/>
                  </a:lnTo>
                  <a:close/>
                </a:path>
                <a:path w="2387600" h="2667635">
                  <a:moveTo>
                    <a:pt x="26241" y="9175"/>
                  </a:moveTo>
                  <a:lnTo>
                    <a:pt x="18992" y="10207"/>
                  </a:lnTo>
                  <a:lnTo>
                    <a:pt x="12445" y="14097"/>
                  </a:lnTo>
                  <a:lnTo>
                    <a:pt x="7903" y="20141"/>
                  </a:lnTo>
                  <a:lnTo>
                    <a:pt x="6111" y="27209"/>
                  </a:lnTo>
                  <a:lnTo>
                    <a:pt x="7106" y="34420"/>
                  </a:lnTo>
                  <a:lnTo>
                    <a:pt x="10921" y="40893"/>
                  </a:lnTo>
                  <a:lnTo>
                    <a:pt x="57947" y="93423"/>
                  </a:lnTo>
                  <a:lnTo>
                    <a:pt x="50365" y="56384"/>
                  </a:lnTo>
                  <a:lnTo>
                    <a:pt x="19303" y="46354"/>
                  </a:lnTo>
                  <a:lnTo>
                    <a:pt x="43814" y="24384"/>
                  </a:lnTo>
                  <a:lnTo>
                    <a:pt x="47328" y="24384"/>
                  </a:lnTo>
                  <a:lnTo>
                    <a:pt x="39369" y="15493"/>
                  </a:lnTo>
                  <a:lnTo>
                    <a:pt x="33323" y="10953"/>
                  </a:lnTo>
                  <a:lnTo>
                    <a:pt x="26241" y="9175"/>
                  </a:lnTo>
                  <a:close/>
                </a:path>
                <a:path w="2387600" h="2667635">
                  <a:moveTo>
                    <a:pt x="28353" y="9175"/>
                  </a:moveTo>
                  <a:lnTo>
                    <a:pt x="26241" y="9175"/>
                  </a:lnTo>
                  <a:lnTo>
                    <a:pt x="33323" y="10953"/>
                  </a:lnTo>
                  <a:lnTo>
                    <a:pt x="39369" y="15493"/>
                  </a:lnTo>
                  <a:lnTo>
                    <a:pt x="86390" y="68017"/>
                  </a:lnTo>
                  <a:lnTo>
                    <a:pt x="145160" y="86994"/>
                  </a:lnTo>
                  <a:lnTo>
                    <a:pt x="152697" y="87893"/>
                  </a:lnTo>
                  <a:lnTo>
                    <a:pt x="159734" y="85899"/>
                  </a:lnTo>
                  <a:lnTo>
                    <a:pt x="165484" y="81405"/>
                  </a:lnTo>
                  <a:lnTo>
                    <a:pt x="169163" y="74802"/>
                  </a:lnTo>
                  <a:lnTo>
                    <a:pt x="170062" y="67266"/>
                  </a:lnTo>
                  <a:lnTo>
                    <a:pt x="168068" y="60229"/>
                  </a:lnTo>
                  <a:lnTo>
                    <a:pt x="163574" y="54479"/>
                  </a:lnTo>
                  <a:lnTo>
                    <a:pt x="156971" y="50800"/>
                  </a:lnTo>
                  <a:lnTo>
                    <a:pt x="28353" y="9175"/>
                  </a:lnTo>
                  <a:close/>
                </a:path>
                <a:path w="2387600" h="2667635">
                  <a:moveTo>
                    <a:pt x="47328" y="24384"/>
                  </a:moveTo>
                  <a:lnTo>
                    <a:pt x="43814" y="24384"/>
                  </a:lnTo>
                  <a:lnTo>
                    <a:pt x="50365" y="56384"/>
                  </a:lnTo>
                  <a:lnTo>
                    <a:pt x="86390" y="68017"/>
                  </a:lnTo>
                  <a:lnTo>
                    <a:pt x="47328" y="24384"/>
                  </a:lnTo>
                  <a:close/>
                </a:path>
                <a:path w="2387600" h="2667635">
                  <a:moveTo>
                    <a:pt x="43814" y="24384"/>
                  </a:moveTo>
                  <a:lnTo>
                    <a:pt x="19303" y="46354"/>
                  </a:lnTo>
                  <a:lnTo>
                    <a:pt x="50365" y="56384"/>
                  </a:lnTo>
                  <a:lnTo>
                    <a:pt x="43814" y="24384"/>
                  </a:lnTo>
                  <a:close/>
                </a:path>
              </a:pathLst>
            </a:custGeom>
            <a:solidFill>
              <a:srgbClr val="A40D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972562" y="4344161"/>
              <a:ext cx="3657600" cy="581025"/>
            </a:xfrm>
            <a:custGeom>
              <a:avLst/>
              <a:gdLst/>
              <a:ahLst/>
              <a:cxnLst/>
              <a:rect l="l" t="t" r="r" b="b"/>
              <a:pathLst>
                <a:path w="3657600" h="581025">
                  <a:moveTo>
                    <a:pt x="1371600" y="0"/>
                  </a:moveTo>
                  <a:lnTo>
                    <a:pt x="3657599" y="381000"/>
                  </a:lnTo>
                </a:path>
                <a:path w="3657600" h="581025">
                  <a:moveTo>
                    <a:pt x="0" y="581025"/>
                  </a:moveTo>
                  <a:lnTo>
                    <a:pt x="1447800" y="0"/>
                  </a:lnTo>
                </a:path>
              </a:pathLst>
            </a:custGeom>
            <a:ln w="38100">
              <a:solidFill>
                <a:srgbClr val="C5222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286762" y="1372235"/>
              <a:ext cx="2076450" cy="2990850"/>
            </a:xfrm>
            <a:custGeom>
              <a:avLst/>
              <a:gdLst/>
              <a:ahLst/>
              <a:cxnLst/>
              <a:rect l="l" t="t" r="r" b="b"/>
              <a:pathLst>
                <a:path w="2076450" h="2990850">
                  <a:moveTo>
                    <a:pt x="43017" y="62208"/>
                  </a:moveTo>
                  <a:lnTo>
                    <a:pt x="45913" y="99791"/>
                  </a:lnTo>
                  <a:lnTo>
                    <a:pt x="2041778" y="2982722"/>
                  </a:lnTo>
                  <a:lnTo>
                    <a:pt x="2047210" y="2987958"/>
                  </a:lnTo>
                  <a:lnTo>
                    <a:pt x="2053986" y="2990611"/>
                  </a:lnTo>
                  <a:lnTo>
                    <a:pt x="2061263" y="2990526"/>
                  </a:lnTo>
                  <a:lnTo>
                    <a:pt x="2068195" y="2987547"/>
                  </a:lnTo>
                  <a:lnTo>
                    <a:pt x="2073431" y="2982116"/>
                  </a:lnTo>
                  <a:lnTo>
                    <a:pt x="2076084" y="2975340"/>
                  </a:lnTo>
                  <a:lnTo>
                    <a:pt x="2075999" y="2968063"/>
                  </a:lnTo>
                  <a:lnTo>
                    <a:pt x="2073021" y="2961132"/>
                  </a:lnTo>
                  <a:lnTo>
                    <a:pt x="77127" y="78160"/>
                  </a:lnTo>
                  <a:lnTo>
                    <a:pt x="43017" y="62208"/>
                  </a:lnTo>
                  <a:close/>
                </a:path>
                <a:path w="2076450" h="2990850">
                  <a:moveTo>
                    <a:pt x="0" y="0"/>
                  </a:moveTo>
                  <a:lnTo>
                    <a:pt x="12700" y="164591"/>
                  </a:lnTo>
                  <a:lnTo>
                    <a:pt x="33146" y="182117"/>
                  </a:lnTo>
                  <a:lnTo>
                    <a:pt x="40457" y="180010"/>
                  </a:lnTo>
                  <a:lnTo>
                    <a:pt x="46196" y="175450"/>
                  </a:lnTo>
                  <a:lnTo>
                    <a:pt x="49791" y="169080"/>
                  </a:lnTo>
                  <a:lnTo>
                    <a:pt x="50673" y="161543"/>
                  </a:lnTo>
                  <a:lnTo>
                    <a:pt x="45913" y="99791"/>
                  </a:lnTo>
                  <a:lnTo>
                    <a:pt x="5842" y="41910"/>
                  </a:lnTo>
                  <a:lnTo>
                    <a:pt x="2792" y="34978"/>
                  </a:lnTo>
                  <a:lnTo>
                    <a:pt x="24876" y="12430"/>
                  </a:lnTo>
                  <a:lnTo>
                    <a:pt x="26600" y="12430"/>
                  </a:lnTo>
                  <a:lnTo>
                    <a:pt x="0" y="0"/>
                  </a:lnTo>
                  <a:close/>
                </a:path>
                <a:path w="2076450" h="2990850">
                  <a:moveTo>
                    <a:pt x="26600" y="12430"/>
                  </a:moveTo>
                  <a:lnTo>
                    <a:pt x="24876" y="12430"/>
                  </a:lnTo>
                  <a:lnTo>
                    <a:pt x="31652" y="15083"/>
                  </a:lnTo>
                  <a:lnTo>
                    <a:pt x="37083" y="20319"/>
                  </a:lnTo>
                  <a:lnTo>
                    <a:pt x="77127" y="78160"/>
                  </a:lnTo>
                  <a:lnTo>
                    <a:pt x="133223" y="104393"/>
                  </a:lnTo>
                  <a:lnTo>
                    <a:pt x="140638" y="106179"/>
                  </a:lnTo>
                  <a:lnTo>
                    <a:pt x="147875" y="105060"/>
                  </a:lnTo>
                  <a:lnTo>
                    <a:pt x="154136" y="101322"/>
                  </a:lnTo>
                  <a:lnTo>
                    <a:pt x="158623" y="95250"/>
                  </a:lnTo>
                  <a:lnTo>
                    <a:pt x="160408" y="87905"/>
                  </a:lnTo>
                  <a:lnTo>
                    <a:pt x="159289" y="80692"/>
                  </a:lnTo>
                  <a:lnTo>
                    <a:pt x="155551" y="74408"/>
                  </a:lnTo>
                  <a:lnTo>
                    <a:pt x="149479" y="69850"/>
                  </a:lnTo>
                  <a:lnTo>
                    <a:pt x="26600" y="12430"/>
                  </a:lnTo>
                  <a:close/>
                </a:path>
                <a:path w="2076450" h="2990850">
                  <a:moveTo>
                    <a:pt x="24876" y="12430"/>
                  </a:moveTo>
                  <a:lnTo>
                    <a:pt x="17599" y="12515"/>
                  </a:lnTo>
                  <a:lnTo>
                    <a:pt x="10668" y="15493"/>
                  </a:lnTo>
                  <a:lnTo>
                    <a:pt x="5359" y="20925"/>
                  </a:lnTo>
                  <a:lnTo>
                    <a:pt x="2682" y="27701"/>
                  </a:lnTo>
                  <a:lnTo>
                    <a:pt x="2792" y="34978"/>
                  </a:lnTo>
                  <a:lnTo>
                    <a:pt x="5842" y="41910"/>
                  </a:lnTo>
                  <a:lnTo>
                    <a:pt x="45913" y="99791"/>
                  </a:lnTo>
                  <a:lnTo>
                    <a:pt x="43017" y="62208"/>
                  </a:lnTo>
                  <a:lnTo>
                    <a:pt x="13462" y="48387"/>
                  </a:lnTo>
                  <a:lnTo>
                    <a:pt x="40512" y="29717"/>
                  </a:lnTo>
                  <a:lnTo>
                    <a:pt x="43590" y="29717"/>
                  </a:lnTo>
                  <a:lnTo>
                    <a:pt x="37083" y="20319"/>
                  </a:lnTo>
                  <a:lnTo>
                    <a:pt x="31652" y="15083"/>
                  </a:lnTo>
                  <a:lnTo>
                    <a:pt x="24876" y="12430"/>
                  </a:lnTo>
                  <a:close/>
                </a:path>
                <a:path w="2076450" h="2990850">
                  <a:moveTo>
                    <a:pt x="43590" y="29717"/>
                  </a:moveTo>
                  <a:lnTo>
                    <a:pt x="40512" y="29717"/>
                  </a:lnTo>
                  <a:lnTo>
                    <a:pt x="43017" y="62208"/>
                  </a:lnTo>
                  <a:lnTo>
                    <a:pt x="77127" y="78160"/>
                  </a:lnTo>
                  <a:lnTo>
                    <a:pt x="43590" y="29717"/>
                  </a:lnTo>
                  <a:close/>
                </a:path>
                <a:path w="2076450" h="2990850">
                  <a:moveTo>
                    <a:pt x="40512" y="29717"/>
                  </a:moveTo>
                  <a:lnTo>
                    <a:pt x="13462" y="48387"/>
                  </a:lnTo>
                  <a:lnTo>
                    <a:pt x="43017" y="62208"/>
                  </a:lnTo>
                  <a:lnTo>
                    <a:pt x="40512" y="29717"/>
                  </a:lnTo>
                  <a:close/>
                </a:path>
              </a:pathLst>
            </a:custGeom>
            <a:solidFill>
              <a:srgbClr val="C522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733800" y="381000"/>
              <a:ext cx="2032000" cy="800100"/>
            </a:xfrm>
            <a:custGeom>
              <a:avLst/>
              <a:gdLst/>
              <a:ahLst/>
              <a:cxnLst/>
              <a:rect l="l" t="t" r="r" b="b"/>
              <a:pathLst>
                <a:path w="2032000" h="800100">
                  <a:moveTo>
                    <a:pt x="2031492" y="0"/>
                  </a:moveTo>
                  <a:lnTo>
                    <a:pt x="0" y="0"/>
                  </a:lnTo>
                  <a:lnTo>
                    <a:pt x="0" y="800100"/>
                  </a:lnTo>
                  <a:lnTo>
                    <a:pt x="2031492" y="800100"/>
                  </a:lnTo>
                  <a:lnTo>
                    <a:pt x="2031492" y="0"/>
                  </a:lnTo>
                  <a:close/>
                </a:path>
              </a:pathLst>
            </a:custGeom>
            <a:solidFill>
              <a:srgbClr val="042E6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3733800" y="381000"/>
            <a:ext cx="2032000" cy="800100"/>
          </a:xfrm>
          <a:prstGeom prst="rect">
            <a:avLst/>
          </a:prstGeom>
          <a:ln w="12192">
            <a:solidFill>
              <a:srgbClr val="032D45"/>
            </a:solidFill>
          </a:ln>
        </p:spPr>
        <p:txBody>
          <a:bodyPr wrap="square" lIns="0" tIns="119380" rIns="0" bIns="0" rtlCol="0" vert="horz">
            <a:spAutoFit/>
          </a:bodyPr>
          <a:lstStyle/>
          <a:p>
            <a:pPr marL="344170" marR="335915" indent="95885">
              <a:lnSpc>
                <a:spcPct val="100000"/>
              </a:lnSpc>
              <a:spcBef>
                <a:spcPts val="940"/>
              </a:spcBef>
            </a:pP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Attendance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 (Entry</a:t>
            </a:r>
            <a:r>
              <a:rPr dirty="0" sz="1800" spc="-4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&amp;</a:t>
            </a:r>
            <a:r>
              <a:rPr dirty="0" sz="1800" spc="-5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Exit)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348037" y="1142872"/>
            <a:ext cx="2447925" cy="3987800"/>
            <a:chOff x="3348037" y="1142872"/>
            <a:chExt cx="2447925" cy="3987800"/>
          </a:xfrm>
        </p:grpSpPr>
        <p:sp>
          <p:nvSpPr>
            <p:cNvPr id="49" name="object 49"/>
            <p:cNvSpPr/>
            <p:nvPr/>
          </p:nvSpPr>
          <p:spPr>
            <a:xfrm>
              <a:off x="4830839" y="1142872"/>
              <a:ext cx="610235" cy="3987800"/>
            </a:xfrm>
            <a:custGeom>
              <a:avLst/>
              <a:gdLst/>
              <a:ahLst/>
              <a:cxnLst/>
              <a:rect l="l" t="t" r="r" b="b"/>
              <a:pathLst>
                <a:path w="610235" h="3987800">
                  <a:moveTo>
                    <a:pt x="28102" y="3718446"/>
                  </a:moveTo>
                  <a:lnTo>
                    <a:pt x="16877" y="3721100"/>
                  </a:lnTo>
                  <a:lnTo>
                    <a:pt x="7600" y="3727842"/>
                  </a:lnTo>
                  <a:lnTo>
                    <a:pt x="1811" y="3737324"/>
                  </a:lnTo>
                  <a:lnTo>
                    <a:pt x="0" y="3748281"/>
                  </a:lnTo>
                  <a:lnTo>
                    <a:pt x="2653" y="3759454"/>
                  </a:lnTo>
                  <a:lnTo>
                    <a:pt x="106920" y="3987546"/>
                  </a:lnTo>
                  <a:lnTo>
                    <a:pt x="127540" y="3959098"/>
                  </a:lnTo>
                  <a:lnTo>
                    <a:pt x="109714" y="3959098"/>
                  </a:lnTo>
                  <a:lnTo>
                    <a:pt x="98736" y="3955746"/>
                  </a:lnTo>
                  <a:lnTo>
                    <a:pt x="90187" y="3948668"/>
                  </a:lnTo>
                  <a:lnTo>
                    <a:pt x="84925" y="3938899"/>
                  </a:lnTo>
                  <a:lnTo>
                    <a:pt x="83806" y="3927475"/>
                  </a:lnTo>
                  <a:lnTo>
                    <a:pt x="94392" y="3820956"/>
                  </a:lnTo>
                  <a:lnTo>
                    <a:pt x="55231" y="3735324"/>
                  </a:lnTo>
                  <a:lnTo>
                    <a:pt x="48506" y="3726047"/>
                  </a:lnTo>
                  <a:lnTo>
                    <a:pt x="39054" y="3720258"/>
                  </a:lnTo>
                  <a:lnTo>
                    <a:pt x="28102" y="3718446"/>
                  </a:lnTo>
                  <a:close/>
                </a:path>
                <a:path w="610235" h="3987800">
                  <a:moveTo>
                    <a:pt x="94392" y="3820956"/>
                  </a:moveTo>
                  <a:lnTo>
                    <a:pt x="83806" y="3927475"/>
                  </a:lnTo>
                  <a:lnTo>
                    <a:pt x="84925" y="3938899"/>
                  </a:lnTo>
                  <a:lnTo>
                    <a:pt x="90187" y="3948668"/>
                  </a:lnTo>
                  <a:lnTo>
                    <a:pt x="98736" y="3955746"/>
                  </a:lnTo>
                  <a:lnTo>
                    <a:pt x="109714" y="3959098"/>
                  </a:lnTo>
                  <a:lnTo>
                    <a:pt x="121140" y="3957978"/>
                  </a:lnTo>
                  <a:lnTo>
                    <a:pt x="130923" y="3952716"/>
                  </a:lnTo>
                  <a:lnTo>
                    <a:pt x="138039" y="3944167"/>
                  </a:lnTo>
                  <a:lnTo>
                    <a:pt x="141464" y="3933190"/>
                  </a:lnTo>
                  <a:lnTo>
                    <a:pt x="142940" y="3918330"/>
                  </a:lnTo>
                  <a:lnTo>
                    <a:pt x="138924" y="3918330"/>
                  </a:lnTo>
                  <a:lnTo>
                    <a:pt x="89140" y="3913378"/>
                  </a:lnTo>
                  <a:lnTo>
                    <a:pt x="118264" y="3873155"/>
                  </a:lnTo>
                  <a:lnTo>
                    <a:pt x="94392" y="3820956"/>
                  </a:lnTo>
                  <a:close/>
                </a:path>
                <a:path w="610235" h="3987800">
                  <a:moveTo>
                    <a:pt x="226046" y="3738864"/>
                  </a:moveTo>
                  <a:lnTo>
                    <a:pt x="215596" y="3742656"/>
                  </a:lnTo>
                  <a:lnTo>
                    <a:pt x="207123" y="3750437"/>
                  </a:lnTo>
                  <a:lnTo>
                    <a:pt x="152066" y="3826472"/>
                  </a:lnTo>
                  <a:lnTo>
                    <a:pt x="141464" y="3933190"/>
                  </a:lnTo>
                  <a:lnTo>
                    <a:pt x="138039" y="3944167"/>
                  </a:lnTo>
                  <a:lnTo>
                    <a:pt x="130923" y="3952716"/>
                  </a:lnTo>
                  <a:lnTo>
                    <a:pt x="121140" y="3957978"/>
                  </a:lnTo>
                  <a:lnTo>
                    <a:pt x="109714" y="3959098"/>
                  </a:lnTo>
                  <a:lnTo>
                    <a:pt x="127540" y="3959098"/>
                  </a:lnTo>
                  <a:lnTo>
                    <a:pt x="254113" y="3784473"/>
                  </a:lnTo>
                  <a:lnTo>
                    <a:pt x="258887" y="3773999"/>
                  </a:lnTo>
                  <a:lnTo>
                    <a:pt x="259256" y="3762882"/>
                  </a:lnTo>
                  <a:lnTo>
                    <a:pt x="255434" y="3752433"/>
                  </a:lnTo>
                  <a:lnTo>
                    <a:pt x="247636" y="3743959"/>
                  </a:lnTo>
                  <a:lnTo>
                    <a:pt x="237162" y="3739239"/>
                  </a:lnTo>
                  <a:lnTo>
                    <a:pt x="226046" y="3738864"/>
                  </a:lnTo>
                  <a:close/>
                </a:path>
                <a:path w="610235" h="3987800">
                  <a:moveTo>
                    <a:pt x="118264" y="3873155"/>
                  </a:moveTo>
                  <a:lnTo>
                    <a:pt x="89140" y="3913378"/>
                  </a:lnTo>
                  <a:lnTo>
                    <a:pt x="138924" y="3918330"/>
                  </a:lnTo>
                  <a:lnTo>
                    <a:pt x="118264" y="3873155"/>
                  </a:lnTo>
                  <a:close/>
                </a:path>
                <a:path w="610235" h="3987800">
                  <a:moveTo>
                    <a:pt x="152066" y="3826472"/>
                  </a:moveTo>
                  <a:lnTo>
                    <a:pt x="118264" y="3873155"/>
                  </a:lnTo>
                  <a:lnTo>
                    <a:pt x="138924" y="3918330"/>
                  </a:lnTo>
                  <a:lnTo>
                    <a:pt x="142940" y="3918330"/>
                  </a:lnTo>
                  <a:lnTo>
                    <a:pt x="152066" y="3826472"/>
                  </a:lnTo>
                  <a:close/>
                </a:path>
                <a:path w="610235" h="3987800">
                  <a:moveTo>
                    <a:pt x="491815" y="114358"/>
                  </a:moveTo>
                  <a:lnTo>
                    <a:pt x="458164" y="160797"/>
                  </a:lnTo>
                  <a:lnTo>
                    <a:pt x="94392" y="3820956"/>
                  </a:lnTo>
                  <a:lnTo>
                    <a:pt x="118264" y="3873155"/>
                  </a:lnTo>
                  <a:lnTo>
                    <a:pt x="152066" y="3826472"/>
                  </a:lnTo>
                  <a:lnTo>
                    <a:pt x="515695" y="166540"/>
                  </a:lnTo>
                  <a:lnTo>
                    <a:pt x="491815" y="114358"/>
                  </a:lnTo>
                  <a:close/>
                </a:path>
                <a:path w="610235" h="3987800">
                  <a:moveTo>
                    <a:pt x="516122" y="28321"/>
                  </a:moveTo>
                  <a:lnTo>
                    <a:pt x="500366" y="28321"/>
                  </a:lnTo>
                  <a:lnTo>
                    <a:pt x="511343" y="31746"/>
                  </a:lnTo>
                  <a:lnTo>
                    <a:pt x="519892" y="38862"/>
                  </a:lnTo>
                  <a:lnTo>
                    <a:pt x="525154" y="48644"/>
                  </a:lnTo>
                  <a:lnTo>
                    <a:pt x="526274" y="60071"/>
                  </a:lnTo>
                  <a:lnTo>
                    <a:pt x="515695" y="166540"/>
                  </a:lnTo>
                  <a:lnTo>
                    <a:pt x="554849" y="252094"/>
                  </a:lnTo>
                  <a:lnTo>
                    <a:pt x="561592" y="261427"/>
                  </a:lnTo>
                  <a:lnTo>
                    <a:pt x="571073" y="267223"/>
                  </a:lnTo>
                  <a:lnTo>
                    <a:pt x="582031" y="269043"/>
                  </a:lnTo>
                  <a:lnTo>
                    <a:pt x="593203" y="266446"/>
                  </a:lnTo>
                  <a:lnTo>
                    <a:pt x="602535" y="259649"/>
                  </a:lnTo>
                  <a:lnTo>
                    <a:pt x="608331" y="250174"/>
                  </a:lnTo>
                  <a:lnTo>
                    <a:pt x="610151" y="239246"/>
                  </a:lnTo>
                  <a:lnTo>
                    <a:pt x="607554" y="228091"/>
                  </a:lnTo>
                  <a:lnTo>
                    <a:pt x="516122" y="28321"/>
                  </a:lnTo>
                  <a:close/>
                </a:path>
                <a:path w="610235" h="3987800">
                  <a:moveTo>
                    <a:pt x="503160" y="0"/>
                  </a:moveTo>
                  <a:lnTo>
                    <a:pt x="356094" y="203073"/>
                  </a:lnTo>
                  <a:lnTo>
                    <a:pt x="351299" y="213526"/>
                  </a:lnTo>
                  <a:lnTo>
                    <a:pt x="350887" y="224599"/>
                  </a:lnTo>
                  <a:lnTo>
                    <a:pt x="354665" y="235005"/>
                  </a:lnTo>
                  <a:lnTo>
                    <a:pt x="362444" y="243459"/>
                  </a:lnTo>
                  <a:lnTo>
                    <a:pt x="372917" y="248233"/>
                  </a:lnTo>
                  <a:lnTo>
                    <a:pt x="384034" y="248602"/>
                  </a:lnTo>
                  <a:lnTo>
                    <a:pt x="394483" y="244780"/>
                  </a:lnTo>
                  <a:lnTo>
                    <a:pt x="402957" y="236981"/>
                  </a:lnTo>
                  <a:lnTo>
                    <a:pt x="458164" y="160797"/>
                  </a:lnTo>
                  <a:lnTo>
                    <a:pt x="468743" y="54355"/>
                  </a:lnTo>
                  <a:lnTo>
                    <a:pt x="472094" y="43376"/>
                  </a:lnTo>
                  <a:lnTo>
                    <a:pt x="479172" y="34813"/>
                  </a:lnTo>
                  <a:lnTo>
                    <a:pt x="488942" y="29513"/>
                  </a:lnTo>
                  <a:lnTo>
                    <a:pt x="500366" y="28321"/>
                  </a:lnTo>
                  <a:lnTo>
                    <a:pt x="516122" y="28321"/>
                  </a:lnTo>
                  <a:lnTo>
                    <a:pt x="503160" y="0"/>
                  </a:lnTo>
                  <a:close/>
                </a:path>
                <a:path w="610235" h="3987800">
                  <a:moveTo>
                    <a:pt x="525365" y="69214"/>
                  </a:moveTo>
                  <a:lnTo>
                    <a:pt x="471156" y="69214"/>
                  </a:lnTo>
                  <a:lnTo>
                    <a:pt x="520940" y="74167"/>
                  </a:lnTo>
                  <a:lnTo>
                    <a:pt x="491815" y="114358"/>
                  </a:lnTo>
                  <a:lnTo>
                    <a:pt x="515695" y="166540"/>
                  </a:lnTo>
                  <a:lnTo>
                    <a:pt x="525365" y="69214"/>
                  </a:lnTo>
                  <a:close/>
                </a:path>
                <a:path w="610235" h="3987800">
                  <a:moveTo>
                    <a:pt x="500366" y="28321"/>
                  </a:moveTo>
                  <a:lnTo>
                    <a:pt x="468743" y="54355"/>
                  </a:lnTo>
                  <a:lnTo>
                    <a:pt x="458164" y="160797"/>
                  </a:lnTo>
                  <a:lnTo>
                    <a:pt x="491815" y="114358"/>
                  </a:lnTo>
                  <a:lnTo>
                    <a:pt x="471156" y="69214"/>
                  </a:lnTo>
                  <a:lnTo>
                    <a:pt x="525365" y="69214"/>
                  </a:lnTo>
                  <a:lnTo>
                    <a:pt x="526274" y="60071"/>
                  </a:lnTo>
                  <a:lnTo>
                    <a:pt x="525154" y="48644"/>
                  </a:lnTo>
                  <a:lnTo>
                    <a:pt x="519892" y="38862"/>
                  </a:lnTo>
                  <a:lnTo>
                    <a:pt x="511343" y="31746"/>
                  </a:lnTo>
                  <a:lnTo>
                    <a:pt x="500366" y="28321"/>
                  </a:lnTo>
                  <a:close/>
                </a:path>
                <a:path w="610235" h="3987800">
                  <a:moveTo>
                    <a:pt x="471156" y="69214"/>
                  </a:moveTo>
                  <a:lnTo>
                    <a:pt x="491815" y="114358"/>
                  </a:lnTo>
                  <a:lnTo>
                    <a:pt x="520940" y="74167"/>
                  </a:lnTo>
                  <a:lnTo>
                    <a:pt x="471156" y="69214"/>
                  </a:lnTo>
                  <a:close/>
                </a:path>
              </a:pathLst>
            </a:custGeom>
            <a:solidFill>
              <a:srgbClr val="A40D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2362200"/>
              <a:ext cx="2438400" cy="14859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352800" y="2362200"/>
              <a:ext cx="2438400" cy="1485900"/>
            </a:xfrm>
            <a:custGeom>
              <a:avLst/>
              <a:gdLst/>
              <a:ahLst/>
              <a:cxnLst/>
              <a:rect l="l" t="t" r="r" b="b"/>
              <a:pathLst>
                <a:path w="2438400" h="1485900">
                  <a:moveTo>
                    <a:pt x="0" y="742950"/>
                  </a:moveTo>
                  <a:lnTo>
                    <a:pt x="5581" y="671396"/>
                  </a:lnTo>
                  <a:lnTo>
                    <a:pt x="21983" y="601767"/>
                  </a:lnTo>
                  <a:lnTo>
                    <a:pt x="48696" y="534374"/>
                  </a:lnTo>
                  <a:lnTo>
                    <a:pt x="85209" y="469529"/>
                  </a:lnTo>
                  <a:lnTo>
                    <a:pt x="106981" y="438159"/>
                  </a:lnTo>
                  <a:lnTo>
                    <a:pt x="131011" y="407543"/>
                  </a:lnTo>
                  <a:lnTo>
                    <a:pt x="157236" y="377719"/>
                  </a:lnTo>
                  <a:lnTo>
                    <a:pt x="185591" y="348727"/>
                  </a:lnTo>
                  <a:lnTo>
                    <a:pt x="216013" y="320605"/>
                  </a:lnTo>
                  <a:lnTo>
                    <a:pt x="248438" y="293392"/>
                  </a:lnTo>
                  <a:lnTo>
                    <a:pt x="282802" y="267127"/>
                  </a:lnTo>
                  <a:lnTo>
                    <a:pt x="319041" y="241850"/>
                  </a:lnTo>
                  <a:lnTo>
                    <a:pt x="357092" y="217598"/>
                  </a:lnTo>
                  <a:lnTo>
                    <a:pt x="396890" y="194411"/>
                  </a:lnTo>
                  <a:lnTo>
                    <a:pt x="438371" y="172328"/>
                  </a:lnTo>
                  <a:lnTo>
                    <a:pt x="481472" y="151388"/>
                  </a:lnTo>
                  <a:lnTo>
                    <a:pt x="526130" y="131630"/>
                  </a:lnTo>
                  <a:lnTo>
                    <a:pt x="572279" y="113092"/>
                  </a:lnTo>
                  <a:lnTo>
                    <a:pt x="619856" y="95813"/>
                  </a:lnTo>
                  <a:lnTo>
                    <a:pt x="668798" y="79833"/>
                  </a:lnTo>
                  <a:lnTo>
                    <a:pt x="719040" y="65190"/>
                  </a:lnTo>
                  <a:lnTo>
                    <a:pt x="770518" y="51923"/>
                  </a:lnTo>
                  <a:lnTo>
                    <a:pt x="823169" y="40071"/>
                  </a:lnTo>
                  <a:lnTo>
                    <a:pt x="876930" y="29673"/>
                  </a:lnTo>
                  <a:lnTo>
                    <a:pt x="931735" y="20768"/>
                  </a:lnTo>
                  <a:lnTo>
                    <a:pt x="987521" y="13395"/>
                  </a:lnTo>
                  <a:lnTo>
                    <a:pt x="1044224" y="7593"/>
                  </a:lnTo>
                  <a:lnTo>
                    <a:pt x="1101781" y="3400"/>
                  </a:lnTo>
                  <a:lnTo>
                    <a:pt x="1160127" y="856"/>
                  </a:lnTo>
                  <a:lnTo>
                    <a:pt x="1219200" y="0"/>
                  </a:lnTo>
                  <a:lnTo>
                    <a:pt x="1278272" y="856"/>
                  </a:lnTo>
                  <a:lnTo>
                    <a:pt x="1336618" y="3400"/>
                  </a:lnTo>
                  <a:lnTo>
                    <a:pt x="1394175" y="7593"/>
                  </a:lnTo>
                  <a:lnTo>
                    <a:pt x="1450878" y="13395"/>
                  </a:lnTo>
                  <a:lnTo>
                    <a:pt x="1506664" y="20768"/>
                  </a:lnTo>
                  <a:lnTo>
                    <a:pt x="1561469" y="29673"/>
                  </a:lnTo>
                  <a:lnTo>
                    <a:pt x="1615230" y="40071"/>
                  </a:lnTo>
                  <a:lnTo>
                    <a:pt x="1667881" y="51923"/>
                  </a:lnTo>
                  <a:lnTo>
                    <a:pt x="1719359" y="65190"/>
                  </a:lnTo>
                  <a:lnTo>
                    <a:pt x="1769601" y="79833"/>
                  </a:lnTo>
                  <a:lnTo>
                    <a:pt x="1818543" y="95813"/>
                  </a:lnTo>
                  <a:lnTo>
                    <a:pt x="1866120" y="113092"/>
                  </a:lnTo>
                  <a:lnTo>
                    <a:pt x="1912269" y="131630"/>
                  </a:lnTo>
                  <a:lnTo>
                    <a:pt x="1956927" y="151388"/>
                  </a:lnTo>
                  <a:lnTo>
                    <a:pt x="2000028" y="172328"/>
                  </a:lnTo>
                  <a:lnTo>
                    <a:pt x="2041509" y="194411"/>
                  </a:lnTo>
                  <a:lnTo>
                    <a:pt x="2081307" y="217598"/>
                  </a:lnTo>
                  <a:lnTo>
                    <a:pt x="2119358" y="241850"/>
                  </a:lnTo>
                  <a:lnTo>
                    <a:pt x="2155597" y="267127"/>
                  </a:lnTo>
                  <a:lnTo>
                    <a:pt x="2189961" y="293392"/>
                  </a:lnTo>
                  <a:lnTo>
                    <a:pt x="2222386" y="320605"/>
                  </a:lnTo>
                  <a:lnTo>
                    <a:pt x="2252808" y="348727"/>
                  </a:lnTo>
                  <a:lnTo>
                    <a:pt x="2281163" y="377719"/>
                  </a:lnTo>
                  <a:lnTo>
                    <a:pt x="2307388" y="407543"/>
                  </a:lnTo>
                  <a:lnTo>
                    <a:pt x="2331418" y="438159"/>
                  </a:lnTo>
                  <a:lnTo>
                    <a:pt x="2353190" y="469529"/>
                  </a:lnTo>
                  <a:lnTo>
                    <a:pt x="2389703" y="534374"/>
                  </a:lnTo>
                  <a:lnTo>
                    <a:pt x="2416416" y="601767"/>
                  </a:lnTo>
                  <a:lnTo>
                    <a:pt x="2432818" y="671396"/>
                  </a:lnTo>
                  <a:lnTo>
                    <a:pt x="2438400" y="742950"/>
                  </a:lnTo>
                  <a:lnTo>
                    <a:pt x="2436994" y="778948"/>
                  </a:lnTo>
                  <a:lnTo>
                    <a:pt x="2425938" y="849578"/>
                  </a:lnTo>
                  <a:lnTo>
                    <a:pt x="2404316" y="918127"/>
                  </a:lnTo>
                  <a:lnTo>
                    <a:pt x="2372639" y="984285"/>
                  </a:lnTo>
                  <a:lnTo>
                    <a:pt x="2331418" y="1047740"/>
                  </a:lnTo>
                  <a:lnTo>
                    <a:pt x="2307388" y="1078356"/>
                  </a:lnTo>
                  <a:lnTo>
                    <a:pt x="2281163" y="1108180"/>
                  </a:lnTo>
                  <a:lnTo>
                    <a:pt x="2252808" y="1137172"/>
                  </a:lnTo>
                  <a:lnTo>
                    <a:pt x="2222386" y="1165294"/>
                  </a:lnTo>
                  <a:lnTo>
                    <a:pt x="2189961" y="1192507"/>
                  </a:lnTo>
                  <a:lnTo>
                    <a:pt x="2155597" y="1218772"/>
                  </a:lnTo>
                  <a:lnTo>
                    <a:pt x="2119358" y="1244049"/>
                  </a:lnTo>
                  <a:lnTo>
                    <a:pt x="2081307" y="1268301"/>
                  </a:lnTo>
                  <a:lnTo>
                    <a:pt x="2041509" y="1291488"/>
                  </a:lnTo>
                  <a:lnTo>
                    <a:pt x="2000028" y="1313571"/>
                  </a:lnTo>
                  <a:lnTo>
                    <a:pt x="1956927" y="1334511"/>
                  </a:lnTo>
                  <a:lnTo>
                    <a:pt x="1912269" y="1354269"/>
                  </a:lnTo>
                  <a:lnTo>
                    <a:pt x="1866120" y="1372807"/>
                  </a:lnTo>
                  <a:lnTo>
                    <a:pt x="1818543" y="1390086"/>
                  </a:lnTo>
                  <a:lnTo>
                    <a:pt x="1769601" y="1406066"/>
                  </a:lnTo>
                  <a:lnTo>
                    <a:pt x="1719359" y="1420709"/>
                  </a:lnTo>
                  <a:lnTo>
                    <a:pt x="1667881" y="1433976"/>
                  </a:lnTo>
                  <a:lnTo>
                    <a:pt x="1615230" y="1445828"/>
                  </a:lnTo>
                  <a:lnTo>
                    <a:pt x="1561469" y="1456226"/>
                  </a:lnTo>
                  <a:lnTo>
                    <a:pt x="1506664" y="1465131"/>
                  </a:lnTo>
                  <a:lnTo>
                    <a:pt x="1450878" y="1472504"/>
                  </a:lnTo>
                  <a:lnTo>
                    <a:pt x="1394175" y="1478306"/>
                  </a:lnTo>
                  <a:lnTo>
                    <a:pt x="1336618" y="1482499"/>
                  </a:lnTo>
                  <a:lnTo>
                    <a:pt x="1278272" y="1485043"/>
                  </a:lnTo>
                  <a:lnTo>
                    <a:pt x="1219200" y="1485900"/>
                  </a:lnTo>
                  <a:lnTo>
                    <a:pt x="1160127" y="1485043"/>
                  </a:lnTo>
                  <a:lnTo>
                    <a:pt x="1101781" y="1482499"/>
                  </a:lnTo>
                  <a:lnTo>
                    <a:pt x="1044224" y="1478306"/>
                  </a:lnTo>
                  <a:lnTo>
                    <a:pt x="987521" y="1472504"/>
                  </a:lnTo>
                  <a:lnTo>
                    <a:pt x="931735" y="1465131"/>
                  </a:lnTo>
                  <a:lnTo>
                    <a:pt x="876930" y="1456226"/>
                  </a:lnTo>
                  <a:lnTo>
                    <a:pt x="823169" y="1445828"/>
                  </a:lnTo>
                  <a:lnTo>
                    <a:pt x="770518" y="1433976"/>
                  </a:lnTo>
                  <a:lnTo>
                    <a:pt x="719040" y="1420709"/>
                  </a:lnTo>
                  <a:lnTo>
                    <a:pt x="668798" y="1406066"/>
                  </a:lnTo>
                  <a:lnTo>
                    <a:pt x="619856" y="1390086"/>
                  </a:lnTo>
                  <a:lnTo>
                    <a:pt x="572279" y="1372807"/>
                  </a:lnTo>
                  <a:lnTo>
                    <a:pt x="526130" y="1354269"/>
                  </a:lnTo>
                  <a:lnTo>
                    <a:pt x="481472" y="1334511"/>
                  </a:lnTo>
                  <a:lnTo>
                    <a:pt x="438371" y="1313571"/>
                  </a:lnTo>
                  <a:lnTo>
                    <a:pt x="396890" y="1291488"/>
                  </a:lnTo>
                  <a:lnTo>
                    <a:pt x="357092" y="1268301"/>
                  </a:lnTo>
                  <a:lnTo>
                    <a:pt x="319041" y="1244049"/>
                  </a:lnTo>
                  <a:lnTo>
                    <a:pt x="282802" y="1218772"/>
                  </a:lnTo>
                  <a:lnTo>
                    <a:pt x="248438" y="1192507"/>
                  </a:lnTo>
                  <a:lnTo>
                    <a:pt x="216013" y="1165294"/>
                  </a:lnTo>
                  <a:lnTo>
                    <a:pt x="185591" y="1137172"/>
                  </a:lnTo>
                  <a:lnTo>
                    <a:pt x="157236" y="1108180"/>
                  </a:lnTo>
                  <a:lnTo>
                    <a:pt x="131011" y="1078356"/>
                  </a:lnTo>
                  <a:lnTo>
                    <a:pt x="106981" y="1047740"/>
                  </a:lnTo>
                  <a:lnTo>
                    <a:pt x="85209" y="1016370"/>
                  </a:lnTo>
                  <a:lnTo>
                    <a:pt x="48696" y="951525"/>
                  </a:lnTo>
                  <a:lnTo>
                    <a:pt x="21983" y="884132"/>
                  </a:lnTo>
                  <a:lnTo>
                    <a:pt x="5581" y="814503"/>
                  </a:lnTo>
                  <a:lnTo>
                    <a:pt x="0" y="742950"/>
                  </a:lnTo>
                  <a:close/>
                </a:path>
              </a:pathLst>
            </a:custGeom>
            <a:ln w="9144">
              <a:solidFill>
                <a:srgbClr val="C086B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953002" y="2742692"/>
            <a:ext cx="1238885" cy="6965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latin typeface="Arial MT"/>
                <a:cs typeface="Arial MT"/>
              </a:rPr>
              <a:t>EMS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868034" y="5814084"/>
            <a:ext cx="750570" cy="260985"/>
          </a:xfrm>
          <a:custGeom>
            <a:avLst/>
            <a:gdLst/>
            <a:ahLst/>
            <a:cxnLst/>
            <a:rect l="l" t="t" r="r" b="b"/>
            <a:pathLst>
              <a:path w="750570" h="260985">
                <a:moveTo>
                  <a:pt x="640384" y="203601"/>
                </a:moveTo>
                <a:lnTo>
                  <a:pt x="581787" y="223507"/>
                </a:lnTo>
                <a:lnTo>
                  <a:pt x="575278" y="227314"/>
                </a:lnTo>
                <a:lnTo>
                  <a:pt x="570864" y="233129"/>
                </a:lnTo>
                <a:lnTo>
                  <a:pt x="568928" y="240176"/>
                </a:lnTo>
                <a:lnTo>
                  <a:pt x="569849" y="247675"/>
                </a:lnTo>
                <a:lnTo>
                  <a:pt x="573674" y="254212"/>
                </a:lnTo>
                <a:lnTo>
                  <a:pt x="579501" y="258632"/>
                </a:lnTo>
                <a:lnTo>
                  <a:pt x="586565" y="260552"/>
                </a:lnTo>
                <a:lnTo>
                  <a:pt x="594105" y="259588"/>
                </a:lnTo>
                <a:lnTo>
                  <a:pt x="717518" y="217638"/>
                </a:lnTo>
                <a:lnTo>
                  <a:pt x="709421" y="217627"/>
                </a:lnTo>
                <a:lnTo>
                  <a:pt x="640384" y="203601"/>
                </a:lnTo>
                <a:close/>
              </a:path>
              <a:path w="750570" h="260985">
                <a:moveTo>
                  <a:pt x="676179" y="191441"/>
                </a:moveTo>
                <a:lnTo>
                  <a:pt x="640384" y="203601"/>
                </a:lnTo>
                <a:lnTo>
                  <a:pt x="709421" y="217627"/>
                </a:lnTo>
                <a:lnTo>
                  <a:pt x="716995" y="217627"/>
                </a:lnTo>
                <a:lnTo>
                  <a:pt x="723709" y="214844"/>
                </a:lnTo>
                <a:lnTo>
                  <a:pt x="725402" y="213182"/>
                </a:lnTo>
                <a:lnTo>
                  <a:pt x="700532" y="213182"/>
                </a:lnTo>
                <a:lnTo>
                  <a:pt x="676179" y="191441"/>
                </a:lnTo>
                <a:close/>
              </a:path>
              <a:path w="750570" h="260985">
                <a:moveTo>
                  <a:pt x="613378" y="91848"/>
                </a:moveTo>
                <a:lnTo>
                  <a:pt x="606301" y="93649"/>
                </a:lnTo>
                <a:lnTo>
                  <a:pt x="600201" y="98184"/>
                </a:lnTo>
                <a:lnTo>
                  <a:pt x="596405" y="104712"/>
                </a:lnTo>
                <a:lnTo>
                  <a:pt x="595455" y="111947"/>
                </a:lnTo>
                <a:lnTo>
                  <a:pt x="597290" y="119026"/>
                </a:lnTo>
                <a:lnTo>
                  <a:pt x="601852" y="125082"/>
                </a:lnTo>
                <a:lnTo>
                  <a:pt x="647986" y="166270"/>
                </a:lnTo>
                <a:lnTo>
                  <a:pt x="717041" y="180302"/>
                </a:lnTo>
                <a:lnTo>
                  <a:pt x="723989" y="183244"/>
                </a:lnTo>
                <a:lnTo>
                  <a:pt x="729091" y="188447"/>
                </a:lnTo>
                <a:lnTo>
                  <a:pt x="731883" y="195191"/>
                </a:lnTo>
                <a:lnTo>
                  <a:pt x="731900" y="202756"/>
                </a:lnTo>
                <a:lnTo>
                  <a:pt x="728924" y="209725"/>
                </a:lnTo>
                <a:lnTo>
                  <a:pt x="723709" y="214844"/>
                </a:lnTo>
                <a:lnTo>
                  <a:pt x="716970" y="217638"/>
                </a:lnTo>
                <a:lnTo>
                  <a:pt x="717549" y="217627"/>
                </a:lnTo>
                <a:lnTo>
                  <a:pt x="750315" y="206489"/>
                </a:lnTo>
                <a:lnTo>
                  <a:pt x="627126" y="96647"/>
                </a:lnTo>
                <a:lnTo>
                  <a:pt x="620597" y="92831"/>
                </a:lnTo>
                <a:lnTo>
                  <a:pt x="613378" y="91848"/>
                </a:lnTo>
                <a:close/>
              </a:path>
              <a:path w="750570" h="260985">
                <a:moveTo>
                  <a:pt x="707136" y="180924"/>
                </a:moveTo>
                <a:lnTo>
                  <a:pt x="676179" y="191441"/>
                </a:lnTo>
                <a:lnTo>
                  <a:pt x="700532" y="213182"/>
                </a:lnTo>
                <a:lnTo>
                  <a:pt x="707136" y="180924"/>
                </a:lnTo>
                <a:close/>
              </a:path>
              <a:path w="750570" h="260985">
                <a:moveTo>
                  <a:pt x="718511" y="180924"/>
                </a:moveTo>
                <a:lnTo>
                  <a:pt x="707136" y="180924"/>
                </a:lnTo>
                <a:lnTo>
                  <a:pt x="700532" y="213182"/>
                </a:lnTo>
                <a:lnTo>
                  <a:pt x="725402" y="213182"/>
                </a:lnTo>
                <a:lnTo>
                  <a:pt x="728924" y="209725"/>
                </a:lnTo>
                <a:lnTo>
                  <a:pt x="731900" y="202756"/>
                </a:lnTo>
                <a:lnTo>
                  <a:pt x="731883" y="195191"/>
                </a:lnTo>
                <a:lnTo>
                  <a:pt x="729091" y="188447"/>
                </a:lnTo>
                <a:lnTo>
                  <a:pt x="723989" y="183244"/>
                </a:lnTo>
                <a:lnTo>
                  <a:pt x="718511" y="180924"/>
                </a:lnTo>
                <a:close/>
              </a:path>
              <a:path w="750570" h="260985">
                <a:moveTo>
                  <a:pt x="109941" y="56943"/>
                </a:moveTo>
                <a:lnTo>
                  <a:pt x="74128" y="69106"/>
                </a:lnTo>
                <a:lnTo>
                  <a:pt x="102327" y="94281"/>
                </a:lnTo>
                <a:lnTo>
                  <a:pt x="640384" y="203601"/>
                </a:lnTo>
                <a:lnTo>
                  <a:pt x="676179" y="191441"/>
                </a:lnTo>
                <a:lnTo>
                  <a:pt x="647986" y="166270"/>
                </a:lnTo>
                <a:lnTo>
                  <a:pt x="109941" y="56943"/>
                </a:lnTo>
                <a:close/>
              </a:path>
              <a:path w="750570" h="260985">
                <a:moveTo>
                  <a:pt x="647986" y="166270"/>
                </a:moveTo>
                <a:lnTo>
                  <a:pt x="676179" y="191441"/>
                </a:lnTo>
                <a:lnTo>
                  <a:pt x="707136" y="180924"/>
                </a:lnTo>
                <a:lnTo>
                  <a:pt x="718511" y="180924"/>
                </a:lnTo>
                <a:lnTo>
                  <a:pt x="717041" y="180302"/>
                </a:lnTo>
                <a:lnTo>
                  <a:pt x="647986" y="166270"/>
                </a:lnTo>
                <a:close/>
              </a:path>
              <a:path w="750570" h="260985">
                <a:moveTo>
                  <a:pt x="163750" y="0"/>
                </a:moveTo>
                <a:lnTo>
                  <a:pt x="156210" y="965"/>
                </a:lnTo>
                <a:lnTo>
                  <a:pt x="0" y="54064"/>
                </a:lnTo>
                <a:lnTo>
                  <a:pt x="123189" y="163894"/>
                </a:lnTo>
                <a:lnTo>
                  <a:pt x="129663" y="167717"/>
                </a:lnTo>
                <a:lnTo>
                  <a:pt x="136874" y="168704"/>
                </a:lnTo>
                <a:lnTo>
                  <a:pt x="143942" y="166905"/>
                </a:lnTo>
                <a:lnTo>
                  <a:pt x="102327" y="94281"/>
                </a:lnTo>
                <a:lnTo>
                  <a:pt x="33274" y="80251"/>
                </a:lnTo>
                <a:lnTo>
                  <a:pt x="26326" y="77307"/>
                </a:lnTo>
                <a:lnTo>
                  <a:pt x="21224" y="72101"/>
                </a:lnTo>
                <a:lnTo>
                  <a:pt x="18432" y="65357"/>
                </a:lnTo>
                <a:lnTo>
                  <a:pt x="18414" y="57798"/>
                </a:lnTo>
                <a:lnTo>
                  <a:pt x="21391" y="50827"/>
                </a:lnTo>
                <a:lnTo>
                  <a:pt x="26606" y="45703"/>
                </a:lnTo>
                <a:lnTo>
                  <a:pt x="33345" y="42905"/>
                </a:lnTo>
                <a:lnTo>
                  <a:pt x="151277" y="42905"/>
                </a:lnTo>
                <a:lnTo>
                  <a:pt x="168528" y="37046"/>
                </a:lnTo>
                <a:lnTo>
                  <a:pt x="175037" y="33239"/>
                </a:lnTo>
                <a:lnTo>
                  <a:pt x="179450" y="27424"/>
                </a:lnTo>
                <a:lnTo>
                  <a:pt x="181387" y="20378"/>
                </a:lnTo>
                <a:lnTo>
                  <a:pt x="180466" y="12878"/>
                </a:lnTo>
                <a:lnTo>
                  <a:pt x="176641" y="6336"/>
                </a:lnTo>
                <a:lnTo>
                  <a:pt x="170814" y="1916"/>
                </a:lnTo>
                <a:lnTo>
                  <a:pt x="163750" y="0"/>
                </a:lnTo>
                <a:close/>
              </a:path>
              <a:path w="750570" h="260985">
                <a:moveTo>
                  <a:pt x="33345" y="42905"/>
                </a:moveTo>
                <a:lnTo>
                  <a:pt x="26606" y="45703"/>
                </a:lnTo>
                <a:lnTo>
                  <a:pt x="21391" y="50827"/>
                </a:lnTo>
                <a:lnTo>
                  <a:pt x="18414" y="57798"/>
                </a:lnTo>
                <a:lnTo>
                  <a:pt x="18432" y="65357"/>
                </a:lnTo>
                <a:lnTo>
                  <a:pt x="21224" y="72101"/>
                </a:lnTo>
                <a:lnTo>
                  <a:pt x="26326" y="77307"/>
                </a:lnTo>
                <a:lnTo>
                  <a:pt x="33274" y="80251"/>
                </a:lnTo>
                <a:lnTo>
                  <a:pt x="102327" y="94281"/>
                </a:lnTo>
                <a:lnTo>
                  <a:pt x="85901" y="79616"/>
                </a:lnTo>
                <a:lnTo>
                  <a:pt x="43179" y="79616"/>
                </a:lnTo>
                <a:lnTo>
                  <a:pt x="49784" y="47371"/>
                </a:lnTo>
                <a:lnTo>
                  <a:pt x="62832" y="47371"/>
                </a:lnTo>
                <a:lnTo>
                  <a:pt x="40893" y="42913"/>
                </a:lnTo>
                <a:lnTo>
                  <a:pt x="33345" y="42905"/>
                </a:lnTo>
                <a:close/>
              </a:path>
              <a:path w="750570" h="260985">
                <a:moveTo>
                  <a:pt x="49784" y="47371"/>
                </a:moveTo>
                <a:lnTo>
                  <a:pt x="43179" y="79616"/>
                </a:lnTo>
                <a:lnTo>
                  <a:pt x="74128" y="69106"/>
                </a:lnTo>
                <a:lnTo>
                  <a:pt x="49784" y="47371"/>
                </a:lnTo>
                <a:close/>
              </a:path>
              <a:path w="750570" h="260985">
                <a:moveTo>
                  <a:pt x="74128" y="69106"/>
                </a:moveTo>
                <a:lnTo>
                  <a:pt x="43179" y="79616"/>
                </a:lnTo>
                <a:lnTo>
                  <a:pt x="85901" y="79616"/>
                </a:lnTo>
                <a:lnTo>
                  <a:pt x="74128" y="69106"/>
                </a:lnTo>
                <a:close/>
              </a:path>
              <a:path w="750570" h="260985">
                <a:moveTo>
                  <a:pt x="62832" y="47371"/>
                </a:moveTo>
                <a:lnTo>
                  <a:pt x="49784" y="47371"/>
                </a:lnTo>
                <a:lnTo>
                  <a:pt x="74128" y="69106"/>
                </a:lnTo>
                <a:lnTo>
                  <a:pt x="109941" y="56943"/>
                </a:lnTo>
                <a:lnTo>
                  <a:pt x="62832" y="47371"/>
                </a:lnTo>
                <a:close/>
              </a:path>
              <a:path w="750570" h="260985">
                <a:moveTo>
                  <a:pt x="151277" y="42905"/>
                </a:moveTo>
                <a:lnTo>
                  <a:pt x="33345" y="42905"/>
                </a:lnTo>
                <a:lnTo>
                  <a:pt x="40893" y="42913"/>
                </a:lnTo>
                <a:lnTo>
                  <a:pt x="109941" y="56943"/>
                </a:lnTo>
                <a:lnTo>
                  <a:pt x="151277" y="42905"/>
                </a:lnTo>
                <a:close/>
              </a:path>
            </a:pathLst>
          </a:custGeom>
          <a:solidFill>
            <a:srgbClr val="A40D8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0704" y="461899"/>
            <a:ext cx="548005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>
                <a:solidFill>
                  <a:srgbClr val="000000"/>
                </a:solidFill>
                <a:latin typeface="Calibri"/>
                <a:cs typeface="Calibri"/>
              </a:rPr>
              <a:t>Login</a:t>
            </a:r>
            <a:r>
              <a:rPr dirty="0" sz="4400" spc="-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15">
                <a:solidFill>
                  <a:srgbClr val="000000"/>
                </a:solidFill>
                <a:latin typeface="Calibri"/>
                <a:cs typeface="Calibri"/>
              </a:rPr>
              <a:t>Authenticate</a:t>
            </a:r>
            <a:r>
              <a:rPr dirty="0" sz="4400" spc="-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440" y="2113939"/>
            <a:ext cx="7744408" cy="32655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68349" y="461899"/>
            <a:ext cx="660590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5">
                <a:solidFill>
                  <a:srgbClr val="000000"/>
                </a:solidFill>
                <a:latin typeface="Calibri"/>
                <a:cs typeface="Calibri"/>
              </a:rPr>
              <a:t>Employee</a:t>
            </a:r>
            <a:r>
              <a:rPr dirty="0" sz="4400" spc="-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30">
                <a:solidFill>
                  <a:srgbClr val="000000"/>
                </a:solidFill>
                <a:latin typeface="Calibri"/>
                <a:cs typeface="Calibri"/>
              </a:rPr>
              <a:t>Record</a:t>
            </a:r>
            <a:r>
              <a:rPr dirty="0" sz="4400" spc="-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10">
                <a:solidFill>
                  <a:srgbClr val="000000"/>
                </a:solidFill>
                <a:latin typeface="Calibri"/>
                <a:cs typeface="Calibri"/>
              </a:rPr>
              <a:t>Entry </a:t>
            </a:r>
            <a:r>
              <a:rPr dirty="0" sz="4400" spc="-20">
                <a:solidFill>
                  <a:srgbClr val="000000"/>
                </a:solidFill>
                <a:latin typeface="Calibri"/>
                <a:cs typeface="Calibri"/>
              </a:rPr>
              <a:t>Form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83627" y="1629929"/>
            <a:ext cx="6169311" cy="437020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2813" y="461899"/>
            <a:ext cx="527685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20">
                <a:solidFill>
                  <a:srgbClr val="000000"/>
                </a:solidFill>
                <a:latin typeface="Calibri"/>
                <a:cs typeface="Calibri"/>
              </a:rPr>
              <a:t>Attendance</a:t>
            </a:r>
            <a:r>
              <a:rPr dirty="0" sz="4400" spc="-6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5">
                <a:solidFill>
                  <a:srgbClr val="000000"/>
                </a:solidFill>
                <a:latin typeface="Calibri"/>
                <a:cs typeface="Calibri"/>
              </a:rPr>
              <a:t>Entry</a:t>
            </a:r>
            <a:r>
              <a:rPr dirty="0" sz="4400" spc="-4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20">
                <a:solidFill>
                  <a:srgbClr val="000000"/>
                </a:solidFill>
                <a:latin typeface="Calibri"/>
                <a:cs typeface="Calibri"/>
              </a:rPr>
              <a:t>Form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303" y="1634817"/>
            <a:ext cx="7182622" cy="44137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080" y="461899"/>
            <a:ext cx="632206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15">
                <a:solidFill>
                  <a:srgbClr val="000000"/>
                </a:solidFill>
                <a:latin typeface="Calibri"/>
                <a:cs typeface="Calibri"/>
              </a:rPr>
              <a:t>Employee </a:t>
            </a:r>
            <a:r>
              <a:rPr dirty="0" sz="4400" spc="-30">
                <a:solidFill>
                  <a:srgbClr val="000000"/>
                </a:solidFill>
                <a:latin typeface="Calibri"/>
                <a:cs typeface="Calibri"/>
              </a:rPr>
              <a:t>Leave</a:t>
            </a:r>
            <a:r>
              <a:rPr dirty="0" sz="4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10">
                <a:solidFill>
                  <a:srgbClr val="000000"/>
                </a:solidFill>
                <a:latin typeface="Calibri"/>
                <a:cs typeface="Calibri"/>
              </a:rPr>
              <a:t>Entry </a:t>
            </a:r>
            <a:r>
              <a:rPr dirty="0" sz="4400" spc="-20">
                <a:solidFill>
                  <a:srgbClr val="000000"/>
                </a:solidFill>
                <a:latin typeface="Calibri"/>
                <a:cs typeface="Calibri"/>
              </a:rPr>
              <a:t>Form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362" y="1840187"/>
            <a:ext cx="7905750" cy="40082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785" y="461899"/>
            <a:ext cx="5725795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 spc="-5">
                <a:solidFill>
                  <a:srgbClr val="000000"/>
                </a:solidFill>
                <a:latin typeface="Calibri"/>
                <a:cs typeface="Calibri"/>
              </a:rPr>
              <a:t>Owner</a:t>
            </a:r>
            <a:r>
              <a:rPr dirty="0" sz="4400" spc="-25">
                <a:solidFill>
                  <a:srgbClr val="000000"/>
                </a:solidFill>
                <a:latin typeface="Calibri"/>
                <a:cs typeface="Calibri"/>
              </a:rPr>
              <a:t> Create</a:t>
            </a:r>
            <a:r>
              <a:rPr dirty="0" sz="4400" spc="-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dirty="0" sz="4400" spc="-5">
                <a:solidFill>
                  <a:srgbClr val="000000"/>
                </a:solidFill>
                <a:latin typeface="Calibri"/>
                <a:cs typeface="Calibri"/>
              </a:rPr>
              <a:t>New</a:t>
            </a:r>
            <a:r>
              <a:rPr dirty="0" sz="4400" spc="-15">
                <a:solidFill>
                  <a:srgbClr val="000000"/>
                </a:solidFill>
                <a:latin typeface="Calibri"/>
                <a:cs typeface="Calibri"/>
              </a:rPr>
              <a:t> Users</a:t>
            </a:r>
            <a:endParaRPr sz="4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062" y="1677904"/>
            <a:ext cx="7904635" cy="43327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82267" y="332231"/>
            <a:ext cx="6071870" cy="1176655"/>
            <a:chOff x="1382267" y="332231"/>
            <a:chExt cx="6071870" cy="117665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2267" y="332231"/>
              <a:ext cx="6071615" cy="11765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2475" y="472439"/>
              <a:ext cx="5791200" cy="89611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12140" y="1620977"/>
            <a:ext cx="7121525" cy="3867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204470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418465" algn="l"/>
              </a:tabLst>
            </a:pP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Provide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computerized system for maintaining </a:t>
            </a:r>
            <a:r>
              <a:rPr dirty="0" sz="2800" spc="-68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records.</a:t>
            </a:r>
            <a:endParaRPr sz="2800">
              <a:latin typeface="Times New Roman"/>
              <a:cs typeface="Times New Roman"/>
            </a:endParaRPr>
          </a:p>
          <a:p>
            <a:pPr marL="417830" indent="-4057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418465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More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efficient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&amp;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reliable.</a:t>
            </a:r>
            <a:endParaRPr sz="2800">
              <a:latin typeface="Times New Roman"/>
              <a:cs typeface="Times New Roman"/>
            </a:endParaRPr>
          </a:p>
          <a:p>
            <a:pPr marL="417830" indent="-405765">
              <a:lnSpc>
                <a:spcPct val="100000"/>
              </a:lnSpc>
              <a:buFont typeface="Wingdings"/>
              <a:buChar char=""/>
              <a:tabLst>
                <a:tab pos="418465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Less</a:t>
            </a:r>
            <a:r>
              <a:rPr dirty="0" sz="2800" spc="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time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 consuming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and easy to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use.</a:t>
            </a:r>
            <a:endParaRPr sz="2800">
              <a:latin typeface="Times New Roman"/>
              <a:cs typeface="Times New Roman"/>
            </a:endParaRPr>
          </a:p>
          <a:p>
            <a:pPr marL="417830" indent="-405765">
              <a:lnSpc>
                <a:spcPct val="100000"/>
              </a:lnSpc>
              <a:buFont typeface="Wingdings"/>
              <a:buChar char=""/>
              <a:tabLst>
                <a:tab pos="418465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Huge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data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storage</a:t>
            </a:r>
            <a:r>
              <a:rPr dirty="0" sz="28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with less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computer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35">
                <a:solidFill>
                  <a:srgbClr val="FFC000"/>
                </a:solidFill>
                <a:latin typeface="Times New Roman"/>
                <a:cs typeface="Times New Roman"/>
              </a:rPr>
              <a:t>memory.</a:t>
            </a:r>
            <a:endParaRPr sz="28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Font typeface="Wingdings"/>
              <a:buChar char=""/>
              <a:tabLst>
                <a:tab pos="398780" algn="l"/>
                <a:tab pos="5372100" algn="l"/>
              </a:tabLst>
            </a:pPr>
            <a:r>
              <a:rPr dirty="0" sz="2800" spc="-215">
                <a:solidFill>
                  <a:srgbClr val="FFC000"/>
                </a:solidFill>
                <a:latin typeface="Times New Roman"/>
                <a:cs typeface="Times New Roman"/>
              </a:rPr>
              <a:t>A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v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o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id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Hu</a:t>
            </a:r>
            <a:r>
              <a:rPr dirty="0" sz="2800" spc="-20">
                <a:solidFill>
                  <a:srgbClr val="FFC000"/>
                </a:solidFill>
                <a:latin typeface="Times New Roman"/>
                <a:cs typeface="Times New Roman"/>
              </a:rPr>
              <a:t>m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an</a:t>
            </a:r>
            <a:r>
              <a:rPr dirty="0" sz="2800" spc="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err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o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rs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&amp;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e</a:t>
            </a:r>
            <a:r>
              <a:rPr dirty="0" sz="2800" spc="-55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f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o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rts</a:t>
            </a:r>
            <a:r>
              <a:rPr dirty="0" sz="2800" spc="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for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	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M</a:t>
            </a:r>
            <a:r>
              <a:rPr dirty="0" sz="2800" spc="-20">
                <a:solidFill>
                  <a:srgbClr val="FFC000"/>
                </a:solidFill>
                <a:latin typeface="Times New Roman"/>
                <a:cs typeface="Times New Roman"/>
              </a:rPr>
              <a:t>a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i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n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tain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i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ng 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daily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data.</a:t>
            </a:r>
            <a:endParaRPr sz="2800">
              <a:latin typeface="Times New Roman"/>
              <a:cs typeface="Times New Roman"/>
            </a:endParaRPr>
          </a:p>
          <a:p>
            <a:pPr marL="398145" indent="-386080">
              <a:lnSpc>
                <a:spcPct val="100000"/>
              </a:lnSpc>
              <a:buFont typeface="Wingdings"/>
              <a:buChar char=""/>
              <a:tabLst>
                <a:tab pos="398780" algn="l"/>
              </a:tabLst>
            </a:pPr>
            <a:r>
              <a:rPr dirty="0" sz="2800" spc="-45">
                <a:solidFill>
                  <a:srgbClr val="FFC000"/>
                </a:solidFill>
                <a:latin typeface="Times New Roman"/>
                <a:cs typeface="Times New Roman"/>
              </a:rPr>
              <a:t>Avoid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Data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manipulations.</a:t>
            </a:r>
            <a:endParaRPr sz="2800">
              <a:latin typeface="Times New Roman"/>
              <a:cs typeface="Times New Roman"/>
            </a:endParaRPr>
          </a:p>
          <a:p>
            <a:pPr marL="329565" indent="-317500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33020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Also</a:t>
            </a:r>
            <a:r>
              <a:rPr dirty="0" sz="2800" spc="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avoids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Data</a:t>
            </a:r>
            <a:r>
              <a:rPr dirty="0" sz="2800" spc="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inconsistency</a:t>
            </a:r>
            <a:r>
              <a:rPr dirty="0" sz="28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&amp;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20">
                <a:solidFill>
                  <a:srgbClr val="FFC000"/>
                </a:solidFill>
                <a:latin typeface="Times New Roman"/>
                <a:cs typeface="Times New Roman"/>
              </a:rPr>
              <a:t>redundancy.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549908" y="688848"/>
            <a:ext cx="6036945" cy="821690"/>
            <a:chOff x="1549908" y="688848"/>
            <a:chExt cx="6036945" cy="82169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908" y="688848"/>
              <a:ext cx="6036564" cy="8214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8404" y="847344"/>
              <a:ext cx="5719572" cy="50444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07821" y="2050160"/>
            <a:ext cx="7564120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4480" indent="-272415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Swing</a:t>
            </a:r>
            <a:r>
              <a:rPr dirty="0" sz="2400" spc="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components</a:t>
            </a:r>
            <a:r>
              <a:rPr dirty="0" sz="2400" spc="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are</a:t>
            </a:r>
            <a:r>
              <a:rPr dirty="0" sz="2400" spc="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platform-independent.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000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Swing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components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 are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lightweight.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000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Swing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supports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pluggable</a:t>
            </a:r>
            <a:r>
              <a:rPr dirty="0" sz="2400" spc="-4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look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and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feel.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000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Provides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more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components</a:t>
            </a:r>
            <a:r>
              <a:rPr dirty="0" sz="2400" spc="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such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as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tables,</a:t>
            </a:r>
            <a:r>
              <a:rPr dirty="0" sz="2400" spc="-4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lists,</a:t>
            </a:r>
            <a:r>
              <a:rPr dirty="0" sz="2400" spc="-3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buttons</a:t>
            </a:r>
            <a:r>
              <a:rPr dirty="0" sz="2400" spc="-3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etc.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000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284480" indent="-272415">
              <a:lnSpc>
                <a:spcPct val="100000"/>
              </a:lnSpc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Highly</a:t>
            </a:r>
            <a:r>
              <a:rPr dirty="0" sz="2400" spc="-3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Customizable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676" y="704087"/>
            <a:ext cx="8202168" cy="10469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340" y="2381211"/>
            <a:ext cx="5780405" cy="3089910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50"/>
              </a:spcBef>
              <a:buClr>
                <a:srgbClr val="FFFFFF"/>
              </a:buClr>
              <a:buSzPct val="79166"/>
              <a:buFont typeface="Wingdings"/>
              <a:buChar char=""/>
              <a:tabLst>
                <a:tab pos="299720" algn="l"/>
              </a:tabLst>
            </a:pP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Software Requirements</a:t>
            </a:r>
            <a:endParaRPr sz="24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spcBef>
                <a:spcPts val="1140"/>
              </a:spcBef>
              <a:buClr>
                <a:srgbClr val="FFFFFF"/>
              </a:buClr>
              <a:buSzPct val="79545"/>
              <a:buFont typeface="Wingdings"/>
              <a:buChar char=""/>
              <a:tabLst>
                <a:tab pos="756920" algn="l"/>
              </a:tabLst>
            </a:pPr>
            <a:r>
              <a:rPr dirty="0" sz="2200" spc="-5">
                <a:solidFill>
                  <a:srgbClr val="FFC000"/>
                </a:solidFill>
                <a:latin typeface="Times New Roman"/>
                <a:cs typeface="Times New Roman"/>
              </a:rPr>
              <a:t>JRE</a:t>
            </a:r>
            <a:r>
              <a:rPr dirty="0" sz="22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FFC000"/>
                </a:solidFill>
                <a:latin typeface="Times New Roman"/>
                <a:cs typeface="Times New Roman"/>
              </a:rPr>
              <a:t>(Java</a:t>
            </a:r>
            <a:r>
              <a:rPr dirty="0" sz="22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200" spc="-5">
                <a:solidFill>
                  <a:srgbClr val="FFC000"/>
                </a:solidFill>
                <a:latin typeface="Times New Roman"/>
                <a:cs typeface="Times New Roman"/>
              </a:rPr>
              <a:t>Runtime Environment)</a:t>
            </a:r>
            <a:endParaRPr sz="22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170"/>
              </a:spcBef>
              <a:buClr>
                <a:srgbClr val="FFFFFF"/>
              </a:buClr>
              <a:buSzPct val="79166"/>
              <a:buFont typeface="Wingdings"/>
              <a:buChar char=""/>
              <a:tabLst>
                <a:tab pos="29972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Hardware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Requirements</a:t>
            </a:r>
            <a:endParaRPr sz="24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spcBef>
                <a:spcPts val="1175"/>
              </a:spcBef>
              <a:buClr>
                <a:srgbClr val="FFFFFF"/>
              </a:buClr>
              <a:buSzPct val="79166"/>
              <a:buFont typeface="Wingdings"/>
              <a:buChar char=""/>
              <a:tabLst>
                <a:tab pos="75692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Processor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: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Pentium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2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266MHz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or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higher</a:t>
            </a:r>
            <a:endParaRPr sz="24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spcBef>
                <a:spcPts val="1175"/>
              </a:spcBef>
              <a:buClr>
                <a:srgbClr val="FFFFFF"/>
              </a:buClr>
              <a:buSzPct val="79166"/>
              <a:buFont typeface="Wingdings"/>
              <a:buChar char=""/>
              <a:tabLst>
                <a:tab pos="756920" algn="l"/>
              </a:tabLst>
            </a:pP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RAM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: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128MB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or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more</a:t>
            </a:r>
            <a:endParaRPr sz="2400">
              <a:latin typeface="Times New Roman"/>
              <a:cs typeface="Times New Roman"/>
            </a:endParaRPr>
          </a:p>
          <a:p>
            <a:pPr lvl="1" marL="756285" indent="-287020">
              <a:lnSpc>
                <a:spcPct val="100000"/>
              </a:lnSpc>
              <a:spcBef>
                <a:spcPts val="1180"/>
              </a:spcBef>
              <a:buClr>
                <a:srgbClr val="FFFFFF"/>
              </a:buClr>
              <a:buSzPct val="79166"/>
              <a:buFont typeface="Wingdings"/>
              <a:buChar char=""/>
              <a:tabLst>
                <a:tab pos="75692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Hard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Disk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: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128MB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or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more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676144" y="688848"/>
            <a:ext cx="3773804" cy="710565"/>
            <a:chOff x="2676144" y="688848"/>
            <a:chExt cx="3773804" cy="7105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6144" y="688848"/>
              <a:ext cx="3773424" cy="7101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4640" y="847344"/>
              <a:ext cx="3456432" cy="39319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07821" y="2050160"/>
            <a:ext cx="7673975" cy="3317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Employee Management System is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a distributed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application,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 developed</a:t>
            </a:r>
            <a:r>
              <a:rPr dirty="0" sz="2400" spc="-3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to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maintain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details</a:t>
            </a:r>
            <a:r>
              <a:rPr dirty="0" sz="2400" spc="-3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of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employees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working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in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any </a:t>
            </a:r>
            <a:r>
              <a:rPr dirty="0" sz="2400" spc="-58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organization.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000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12700" marR="685165">
              <a:lnSpc>
                <a:spcPct val="100000"/>
              </a:lnSpc>
              <a:buSzPct val="95833"/>
              <a:buFont typeface="Wingdings"/>
              <a:buChar char=""/>
              <a:tabLst>
                <a:tab pos="285115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EMS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has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been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developed</a:t>
            </a:r>
            <a:r>
              <a:rPr dirty="0" sz="2400" spc="-3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to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override</a:t>
            </a:r>
            <a:r>
              <a:rPr dirty="0" sz="2400" spc="-3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problems </a:t>
            </a:r>
            <a:r>
              <a:rPr dirty="0" sz="2400" spc="-58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prevailing</a:t>
            </a:r>
            <a:r>
              <a:rPr dirty="0" sz="2400" spc="-4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in the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practicing</a:t>
            </a:r>
            <a:r>
              <a:rPr dirty="0" sz="2400" spc="-4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manual</a:t>
            </a:r>
            <a:r>
              <a:rPr dirty="0" sz="2400" spc="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system.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000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285115" indent="-273050">
              <a:lnSpc>
                <a:spcPct val="100000"/>
              </a:lnSpc>
              <a:buSzPct val="95833"/>
              <a:buFont typeface="Wingdings"/>
              <a:buChar char=""/>
              <a:tabLst>
                <a:tab pos="28575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It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maintains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information</a:t>
            </a:r>
            <a:r>
              <a:rPr dirty="0" sz="2400" spc="-3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about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personal and 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official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details</a:t>
            </a:r>
            <a:r>
              <a:rPr dirty="0" sz="2400" spc="-4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of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employees.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1516" y="585216"/>
            <a:ext cx="6220968" cy="11841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7005" y="2831337"/>
            <a:ext cx="7284720" cy="215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95"/>
              </a:spcBef>
              <a:buFont typeface="Wingdings"/>
              <a:buChar char=""/>
              <a:tabLst>
                <a:tab pos="412115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This software will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run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on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single</a:t>
            </a:r>
            <a:r>
              <a:rPr dirty="0" sz="28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pc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000"/>
              </a:buClr>
              <a:buFont typeface="Wingdings"/>
              <a:buChar char=""/>
            </a:pPr>
            <a:endParaRPr sz="2900">
              <a:latin typeface="Times New Roman"/>
              <a:cs typeface="Times New Roman"/>
            </a:endParaRPr>
          </a:p>
          <a:p>
            <a:pPr marL="398145" indent="-386080">
              <a:lnSpc>
                <a:spcPct val="100000"/>
              </a:lnSpc>
              <a:buFont typeface="Wingdings"/>
              <a:buChar char=""/>
              <a:tabLst>
                <a:tab pos="39878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Admin</a:t>
            </a:r>
            <a:r>
              <a:rPr dirty="0" sz="2800" spc="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and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Employee have to</a:t>
            </a:r>
            <a:r>
              <a:rPr dirty="0" sz="28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sit on the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same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pc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C000"/>
              </a:buClr>
              <a:buFont typeface="Wingdings"/>
              <a:buChar char=""/>
            </a:pPr>
            <a:endParaRPr sz="2900">
              <a:latin typeface="Times New Roman"/>
              <a:cs typeface="Times New Roman"/>
            </a:endParaRPr>
          </a:p>
          <a:p>
            <a:pPr marL="417830" indent="-4057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418465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No network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connection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255" cy="6858000"/>
            <a:chOff x="0" y="0"/>
            <a:chExt cx="91522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70547" y="3895344"/>
              <a:ext cx="2470785" cy="2658110"/>
            </a:xfrm>
            <a:custGeom>
              <a:avLst/>
              <a:gdLst/>
              <a:ahLst/>
              <a:cxnLst/>
              <a:rect l="l" t="t" r="r" b="b"/>
              <a:pathLst>
                <a:path w="2470784" h="2658109">
                  <a:moveTo>
                    <a:pt x="2470784" y="0"/>
                  </a:moveTo>
                  <a:lnTo>
                    <a:pt x="1714500" y="756284"/>
                  </a:lnTo>
                </a:path>
                <a:path w="2470784" h="2658109">
                  <a:moveTo>
                    <a:pt x="2470404" y="187451"/>
                  </a:moveTo>
                  <a:lnTo>
                    <a:pt x="0" y="2657906"/>
                  </a:lnTo>
                </a:path>
                <a:path w="2470784" h="2658109">
                  <a:moveTo>
                    <a:pt x="2470404" y="265175"/>
                  </a:moveTo>
                  <a:lnTo>
                    <a:pt x="899159" y="1836445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95438" y="4039361"/>
              <a:ext cx="1442085" cy="1504950"/>
            </a:xfrm>
            <a:custGeom>
              <a:avLst/>
              <a:gdLst/>
              <a:ahLst/>
              <a:cxnLst/>
              <a:rect l="l" t="t" r="r" b="b"/>
              <a:pathLst>
                <a:path w="1442084" h="1504950">
                  <a:moveTo>
                    <a:pt x="1441322" y="0"/>
                  </a:moveTo>
                  <a:lnTo>
                    <a:pt x="0" y="1441323"/>
                  </a:lnTo>
                </a:path>
                <a:path w="1442084" h="1504950">
                  <a:moveTo>
                    <a:pt x="1441957" y="457200"/>
                  </a:moveTo>
                  <a:lnTo>
                    <a:pt x="394715" y="1504442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67152" y="2885948"/>
            <a:ext cx="4409440" cy="1031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">
                <a:solidFill>
                  <a:srgbClr val="FFFFFF"/>
                </a:solidFill>
                <a:latin typeface="Arial MT"/>
                <a:cs typeface="Arial MT"/>
              </a:rPr>
              <a:t>Thank</a:t>
            </a:r>
            <a:r>
              <a:rPr dirty="0" sz="6600" spc="-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600" spc="-5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dirty="0" sz="6600" spc="-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6600">
                <a:solidFill>
                  <a:srgbClr val="FFFFFF"/>
                </a:solidFill>
                <a:latin typeface="Arial MT"/>
                <a:cs typeface="Arial MT"/>
              </a:rPr>
              <a:t>!</a:t>
            </a:r>
            <a:endParaRPr sz="6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43583" y="731519"/>
            <a:ext cx="6682740" cy="1379220"/>
            <a:chOff x="1243583" y="731519"/>
            <a:chExt cx="6682740" cy="137922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583" y="731519"/>
              <a:ext cx="6682740" cy="7101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2079" y="890015"/>
              <a:ext cx="6365748" cy="3931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9732" y="1402079"/>
              <a:ext cx="2897123" cy="7086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8227" y="1560575"/>
              <a:ext cx="2580131" cy="39166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2140" y="2440940"/>
            <a:ext cx="7757159" cy="3683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1115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433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This project</a:t>
            </a:r>
            <a:r>
              <a:rPr dirty="0" sz="2400" spc="-4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aims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 to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simplify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 the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task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of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maintaining</a:t>
            </a:r>
            <a:r>
              <a:rPr dirty="0" sz="2400" spc="-4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records </a:t>
            </a:r>
            <a:r>
              <a:rPr dirty="0" sz="2400" spc="-58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of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employees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 of 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Company.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000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12700" marR="527050">
              <a:lnSpc>
                <a:spcPct val="100000"/>
              </a:lnSpc>
              <a:buFont typeface="Wingdings"/>
              <a:buChar char=""/>
              <a:tabLst>
                <a:tab pos="354330" algn="l"/>
              </a:tabLst>
            </a:pPr>
            <a:r>
              <a:rPr dirty="0" sz="2400" spc="-85">
                <a:solidFill>
                  <a:srgbClr val="FFC000"/>
                </a:solidFill>
                <a:latin typeface="Times New Roman"/>
                <a:cs typeface="Times New Roman"/>
              </a:rPr>
              <a:t>To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develop an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well-designed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database to store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employee </a:t>
            </a:r>
            <a:r>
              <a:rPr dirty="0" sz="2400" spc="-58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information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C000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360045" indent="-347980">
              <a:lnSpc>
                <a:spcPct val="100000"/>
              </a:lnSpc>
              <a:buFont typeface="Wingdings"/>
              <a:buChar char=""/>
              <a:tabLst>
                <a:tab pos="36068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Provides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full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functional</a:t>
            </a:r>
            <a:r>
              <a:rPr dirty="0" sz="2400" spc="-4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reports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to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management</a:t>
            </a:r>
            <a:r>
              <a:rPr dirty="0" sz="24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of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Company.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C000"/>
              </a:buClr>
              <a:buFont typeface="Wingdings"/>
              <a:buChar char=""/>
            </a:pPr>
            <a:endParaRPr sz="2500">
              <a:latin typeface="Times New Roman"/>
              <a:cs typeface="Times New Roman"/>
            </a:endParaRPr>
          </a:p>
          <a:p>
            <a:pPr marL="12700" marR="220979">
              <a:lnSpc>
                <a:spcPct val="100000"/>
              </a:lnSpc>
              <a:buFont typeface="Wingdings"/>
              <a:buChar char=""/>
              <a:tabLst>
                <a:tab pos="354330" algn="l"/>
              </a:tabLst>
            </a:pP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The objective</a:t>
            </a:r>
            <a:r>
              <a:rPr dirty="0" sz="2400" spc="-3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of this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project</a:t>
            </a:r>
            <a:r>
              <a:rPr dirty="0" sz="2400" spc="-3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is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 to</a:t>
            </a:r>
            <a:r>
              <a:rPr dirty="0" sz="24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provide</a:t>
            </a:r>
            <a:r>
              <a:rPr dirty="0" sz="24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a comprehensive </a:t>
            </a:r>
            <a:r>
              <a:rPr dirty="0" sz="2400" spc="-58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approach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towards the</a:t>
            </a:r>
            <a:r>
              <a:rPr dirty="0" sz="24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management</a:t>
            </a:r>
            <a:r>
              <a:rPr dirty="0" sz="2400">
                <a:solidFill>
                  <a:srgbClr val="FFC000"/>
                </a:solidFill>
                <a:latin typeface="Times New Roman"/>
                <a:cs typeface="Times New Roman"/>
              </a:rPr>
              <a:t> of</a:t>
            </a:r>
            <a:r>
              <a:rPr dirty="0" sz="2400" spc="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400" spc="-5">
                <a:solidFill>
                  <a:srgbClr val="FFC000"/>
                </a:solidFill>
                <a:latin typeface="Times New Roman"/>
                <a:cs typeface="Times New Roman"/>
              </a:rPr>
              <a:t>employee information.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676" y="819911"/>
            <a:ext cx="8229600" cy="11247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8340" y="2718776"/>
            <a:ext cx="6525259" cy="1790064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370"/>
              </a:spcBef>
              <a:buClr>
                <a:srgbClr val="FFFFFF"/>
              </a:buClr>
              <a:buSzPct val="80357"/>
              <a:buFont typeface="Wingdings"/>
              <a:buChar char=""/>
              <a:tabLst>
                <a:tab pos="29972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records</a:t>
            </a:r>
            <a:r>
              <a:rPr dirty="0" sz="2800" spc="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are maintained in registers.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Clr>
                <a:srgbClr val="FFFFFF"/>
              </a:buClr>
              <a:buSzPct val="80357"/>
              <a:buFont typeface="Wingdings"/>
              <a:buChar char=""/>
              <a:tabLst>
                <a:tab pos="299720" algn="l"/>
              </a:tabLst>
            </a:pPr>
            <a:r>
              <a:rPr dirty="0" sz="2800" spc="-35">
                <a:solidFill>
                  <a:srgbClr val="FFC000"/>
                </a:solidFill>
                <a:latin typeface="Times New Roman"/>
                <a:cs typeface="Times New Roman"/>
              </a:rPr>
              <a:t>Time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consuming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process.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FFFFFF"/>
              </a:buClr>
              <a:buSzPct val="80357"/>
              <a:buFont typeface="Wingdings"/>
              <a:buChar char=""/>
              <a:tabLst>
                <a:tab pos="29972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Complicated searching,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editing &amp;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updating.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15468" y="413004"/>
            <a:ext cx="8510270" cy="1402080"/>
            <a:chOff x="315468" y="413004"/>
            <a:chExt cx="8510270" cy="14020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468" y="413004"/>
              <a:ext cx="8510016" cy="14020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5676" y="553212"/>
              <a:ext cx="8229600" cy="112166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2247137"/>
            <a:ext cx="7300595" cy="38201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FFFFFF"/>
              </a:buClr>
              <a:buSzPct val="80357"/>
              <a:buFont typeface="Wingdings"/>
              <a:buChar char=""/>
              <a:tabLst>
                <a:tab pos="29972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Helps in maintaining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the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computerized employee </a:t>
            </a:r>
            <a:r>
              <a:rPr dirty="0" sz="2800" spc="-68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details.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FFFFFF"/>
              </a:buClr>
              <a:buSzPct val="80357"/>
              <a:buFont typeface="Wingdings"/>
              <a:buChar char=""/>
              <a:tabLst>
                <a:tab pos="29972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Calculate</a:t>
            </a:r>
            <a:r>
              <a:rPr dirty="0" sz="2800" spc="-4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800" spc="-2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30">
                <a:solidFill>
                  <a:srgbClr val="FFC000"/>
                </a:solidFill>
                <a:latin typeface="Times New Roman"/>
                <a:cs typeface="Times New Roman"/>
              </a:rPr>
              <a:t>salary.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Clr>
                <a:srgbClr val="FFFFFF"/>
              </a:buClr>
              <a:buSzPct val="80357"/>
              <a:buFont typeface="Wingdings"/>
              <a:buChar char=""/>
              <a:tabLst>
                <a:tab pos="29972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Easy</a:t>
            </a:r>
            <a:r>
              <a:rPr dirty="0" sz="28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attendance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marking.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5"/>
              </a:spcBef>
              <a:buClr>
                <a:srgbClr val="FFFFFF"/>
              </a:buClr>
              <a:buSzPct val="80357"/>
              <a:buFont typeface="Wingdings"/>
              <a:buChar char=""/>
              <a:tabLst>
                <a:tab pos="29972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Easy calculation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of</a:t>
            </a:r>
            <a:r>
              <a:rPr dirty="0" sz="2800" spc="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various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leave in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categories.</a:t>
            </a:r>
            <a:endParaRPr sz="28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270"/>
              </a:spcBef>
              <a:buClr>
                <a:srgbClr val="FFFFFF"/>
              </a:buClr>
              <a:buSzPct val="80357"/>
              <a:buFont typeface="Wingdings"/>
              <a:buChar char=""/>
              <a:tabLst>
                <a:tab pos="299720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Computerized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Events &amp;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Requests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Management.</a:t>
            </a:r>
            <a:endParaRPr sz="2800">
              <a:latin typeface="Times New Roman"/>
              <a:cs typeface="Times New Roman"/>
            </a:endParaRPr>
          </a:p>
          <a:p>
            <a:pPr marL="387350" indent="-375285">
              <a:lnSpc>
                <a:spcPct val="100000"/>
              </a:lnSpc>
              <a:spcBef>
                <a:spcPts val="1275"/>
              </a:spcBef>
              <a:buClr>
                <a:srgbClr val="FFFFFF"/>
              </a:buClr>
              <a:buSzPct val="80357"/>
              <a:buFont typeface="Wingdings"/>
              <a:buChar char=""/>
              <a:tabLst>
                <a:tab pos="387985" algn="l"/>
              </a:tabLst>
            </a:pP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Create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new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users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 to</a:t>
            </a:r>
            <a:r>
              <a:rPr dirty="0" sz="2800" spc="-1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C000"/>
                </a:solidFill>
                <a:latin typeface="Times New Roman"/>
                <a:cs typeface="Times New Roman"/>
              </a:rPr>
              <a:t>the</a:t>
            </a:r>
            <a:r>
              <a:rPr dirty="0" sz="2800" spc="-5">
                <a:solidFill>
                  <a:srgbClr val="FFC000"/>
                </a:solidFill>
                <a:latin typeface="Times New Roman"/>
                <a:cs typeface="Times New Roman"/>
              </a:rPr>
              <a:t> system</a:t>
            </a:r>
            <a:r>
              <a:rPr dirty="0" sz="2800" spc="-20">
                <a:solidFill>
                  <a:srgbClr val="FFC000"/>
                </a:solidFill>
                <a:latin typeface="Times New Roman"/>
                <a:cs typeface="Times New Roman"/>
              </a:rPr>
              <a:t> </a:t>
            </a:r>
            <a:r>
              <a:rPr dirty="0" sz="2800" spc="-15">
                <a:solidFill>
                  <a:srgbClr val="FFC000"/>
                </a:solidFill>
                <a:latin typeface="Times New Roman"/>
                <a:cs typeface="Times New Roman"/>
              </a:rPr>
              <a:t>accordingly.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52255" cy="6858000"/>
            <a:chOff x="0" y="0"/>
            <a:chExt cx="91522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670547" y="3895344"/>
              <a:ext cx="2470785" cy="2658110"/>
            </a:xfrm>
            <a:custGeom>
              <a:avLst/>
              <a:gdLst/>
              <a:ahLst/>
              <a:cxnLst/>
              <a:rect l="l" t="t" r="r" b="b"/>
              <a:pathLst>
                <a:path w="2470784" h="2658109">
                  <a:moveTo>
                    <a:pt x="2470784" y="0"/>
                  </a:moveTo>
                  <a:lnTo>
                    <a:pt x="1714500" y="756284"/>
                  </a:lnTo>
                </a:path>
                <a:path w="2470784" h="2658109">
                  <a:moveTo>
                    <a:pt x="2470404" y="187451"/>
                  </a:moveTo>
                  <a:lnTo>
                    <a:pt x="0" y="2657906"/>
                  </a:lnTo>
                </a:path>
                <a:path w="2470784" h="2658109">
                  <a:moveTo>
                    <a:pt x="2470404" y="265175"/>
                  </a:moveTo>
                  <a:lnTo>
                    <a:pt x="899159" y="1836445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695438" y="4039361"/>
              <a:ext cx="1442085" cy="1504950"/>
            </a:xfrm>
            <a:custGeom>
              <a:avLst/>
              <a:gdLst/>
              <a:ahLst/>
              <a:cxnLst/>
              <a:rect l="l" t="t" r="r" b="b"/>
              <a:pathLst>
                <a:path w="1442084" h="1504950">
                  <a:moveTo>
                    <a:pt x="1441322" y="0"/>
                  </a:moveTo>
                  <a:lnTo>
                    <a:pt x="0" y="1441323"/>
                  </a:lnTo>
                </a:path>
                <a:path w="1442084" h="1504950">
                  <a:moveTo>
                    <a:pt x="1441957" y="457200"/>
                  </a:moveTo>
                  <a:lnTo>
                    <a:pt x="394715" y="1504442"/>
                  </a:lnTo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144000" cy="685799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SOFTWARE</a:t>
            </a:r>
            <a:r>
              <a:rPr dirty="0" spc="-85"/>
              <a:t> </a:t>
            </a:r>
            <a:r>
              <a:rPr dirty="0"/>
              <a:t>design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3581400"/>
            <a:ext cx="2374900" cy="609600"/>
          </a:xfrm>
          <a:prstGeom prst="rect">
            <a:avLst/>
          </a:prstGeom>
          <a:ln w="12192">
            <a:solidFill>
              <a:srgbClr val="032D45"/>
            </a:solidFill>
          </a:ln>
        </p:spPr>
        <p:txBody>
          <a:bodyPr wrap="square" lIns="0" tIns="161925" rIns="0" bIns="0" rtlCol="0" vert="horz">
            <a:spAutoFit/>
          </a:bodyPr>
          <a:lstStyle/>
          <a:p>
            <a:pPr marL="274320">
              <a:lnSpc>
                <a:spcPct val="100000"/>
              </a:lnSpc>
              <a:spcBef>
                <a:spcPts val="1275"/>
              </a:spcBef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Admin</a:t>
            </a:r>
            <a:r>
              <a:rPr dirty="0" sz="18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Dashboard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40096" y="3581400"/>
            <a:ext cx="2622804" cy="609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40096" y="3581400"/>
            <a:ext cx="2623185" cy="609600"/>
          </a:xfrm>
          <a:prstGeom prst="rect">
            <a:avLst/>
          </a:prstGeom>
          <a:ln w="12192">
            <a:solidFill>
              <a:srgbClr val="032D45"/>
            </a:solidFill>
          </a:ln>
        </p:spPr>
        <p:txBody>
          <a:bodyPr wrap="square" lIns="0" tIns="161925" rIns="0" bIns="0" rtlCol="0" vert="horz">
            <a:spAutoFit/>
          </a:bodyPr>
          <a:lstStyle/>
          <a:p>
            <a:pPr marL="215265">
              <a:lnSpc>
                <a:spcPct val="100000"/>
              </a:lnSpc>
              <a:spcBef>
                <a:spcPts val="1275"/>
              </a:spcBef>
            </a:pPr>
            <a:r>
              <a:rPr dirty="0" sz="1800" spc="-10">
                <a:solidFill>
                  <a:srgbClr val="0D0D0D"/>
                </a:solidFill>
                <a:latin typeface="Arial MT"/>
                <a:cs typeface="Arial MT"/>
              </a:rPr>
              <a:t>Employee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Dashboard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62429" y="1228026"/>
            <a:ext cx="4505325" cy="2384425"/>
            <a:chOff x="2162429" y="1228026"/>
            <a:chExt cx="4505325" cy="2384425"/>
          </a:xfrm>
        </p:grpSpPr>
        <p:sp>
          <p:nvSpPr>
            <p:cNvPr id="6" name="object 6"/>
            <p:cNvSpPr/>
            <p:nvPr/>
          </p:nvSpPr>
          <p:spPr>
            <a:xfrm>
              <a:off x="2177034" y="3050286"/>
              <a:ext cx="4475480" cy="13970"/>
            </a:xfrm>
            <a:custGeom>
              <a:avLst/>
              <a:gdLst/>
              <a:ahLst/>
              <a:cxnLst/>
              <a:rect l="l" t="t" r="r" b="b"/>
              <a:pathLst>
                <a:path w="4475480" h="13969">
                  <a:moveTo>
                    <a:pt x="0" y="0"/>
                  </a:moveTo>
                  <a:lnTo>
                    <a:pt x="4475226" y="13969"/>
                  </a:lnTo>
                </a:path>
              </a:pathLst>
            </a:custGeom>
            <a:ln w="28955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177034" y="3064002"/>
              <a:ext cx="4476115" cy="533400"/>
            </a:xfrm>
            <a:custGeom>
              <a:avLst/>
              <a:gdLst/>
              <a:ahLst/>
              <a:cxnLst/>
              <a:rect l="l" t="t" r="r" b="b"/>
              <a:pathLst>
                <a:path w="4476115" h="533400">
                  <a:moveTo>
                    <a:pt x="1651" y="0"/>
                  </a:moveTo>
                  <a:lnTo>
                    <a:pt x="0" y="533400"/>
                  </a:lnTo>
                </a:path>
                <a:path w="4476115" h="533400">
                  <a:moveTo>
                    <a:pt x="4475988" y="0"/>
                  </a:moveTo>
                  <a:lnTo>
                    <a:pt x="4474464" y="53340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03483" y="1243583"/>
              <a:ext cx="0" cy="394970"/>
            </a:xfrm>
            <a:custGeom>
              <a:avLst/>
              <a:gdLst/>
              <a:ahLst/>
              <a:cxnLst/>
              <a:rect l="l" t="t" r="r" b="b"/>
              <a:pathLst>
                <a:path w="0" h="394969">
                  <a:moveTo>
                    <a:pt x="0" y="0"/>
                  </a:moveTo>
                  <a:lnTo>
                    <a:pt x="0" y="394715"/>
                  </a:lnTo>
                </a:path>
              </a:pathLst>
            </a:custGeom>
            <a:ln w="3060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3696" y="1638300"/>
              <a:ext cx="1676400" cy="1030224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663696" y="1638300"/>
            <a:ext cx="1676400" cy="1030605"/>
          </a:xfrm>
          <a:prstGeom prst="rect"/>
          <a:ln w="12192">
            <a:solidFill>
              <a:srgbClr val="032D45"/>
            </a:solidFill>
          </a:ln>
        </p:spPr>
        <p:txBody>
          <a:bodyPr wrap="square" lIns="0" tIns="50800" rIns="0" bIns="0" rtlCol="0" vert="horz">
            <a:spAutoFit/>
          </a:bodyPr>
          <a:lstStyle/>
          <a:p>
            <a:pPr algn="just" marL="187960" marR="180340" indent="60960">
              <a:lnSpc>
                <a:spcPct val="100000"/>
              </a:lnSpc>
              <a:spcBef>
                <a:spcPts val="400"/>
              </a:spcBef>
            </a:pPr>
            <a:r>
              <a:rPr dirty="0" sz="2000">
                <a:solidFill>
                  <a:srgbClr val="0D0D0D"/>
                </a:solidFill>
                <a:latin typeface="Arial MT"/>
                <a:cs typeface="Arial MT"/>
              </a:rPr>
              <a:t>Username </a:t>
            </a:r>
            <a:r>
              <a:rPr dirty="0" sz="2000" spc="-54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D0D0D"/>
                </a:solidFill>
                <a:latin typeface="Arial MT"/>
                <a:cs typeface="Arial MT"/>
              </a:rPr>
              <a:t>Password </a:t>
            </a:r>
            <a:r>
              <a:rPr dirty="0" sz="2000" spc="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D0D0D"/>
                </a:solidFill>
                <a:latin typeface="Arial MT"/>
                <a:cs typeface="Arial MT"/>
              </a:rPr>
              <a:t>Select</a:t>
            </a:r>
            <a:r>
              <a:rPr dirty="0" sz="2000" spc="-1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2000">
                <a:solidFill>
                  <a:srgbClr val="0D0D0D"/>
                </a:solidFill>
                <a:latin typeface="Arial MT"/>
                <a:cs typeface="Arial MT"/>
              </a:rPr>
              <a:t>Role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96561" y="2669285"/>
            <a:ext cx="5715" cy="394970"/>
          </a:xfrm>
          <a:custGeom>
            <a:avLst/>
            <a:gdLst/>
            <a:ahLst/>
            <a:cxnLst/>
            <a:rect l="l" t="t" r="r" b="b"/>
            <a:pathLst>
              <a:path w="5714" h="394969">
                <a:moveTo>
                  <a:pt x="5714" y="0"/>
                </a:moveTo>
                <a:lnTo>
                  <a:pt x="0" y="394969"/>
                </a:lnTo>
              </a:path>
            </a:pathLst>
          </a:custGeom>
          <a:ln w="28956">
            <a:solidFill>
              <a:srgbClr val="13957B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3419" y="306324"/>
            <a:ext cx="7603490" cy="1123315"/>
            <a:chOff x="693419" y="306324"/>
            <a:chExt cx="7603490" cy="1123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419" y="306324"/>
              <a:ext cx="7603235" cy="112318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627" y="446531"/>
              <a:ext cx="7322819" cy="842772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46050" y="2051050"/>
            <a:ext cx="1536700" cy="622300"/>
            <a:chOff x="146050" y="2051050"/>
            <a:chExt cx="1536700" cy="6223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2057400"/>
              <a:ext cx="1524000" cy="6096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2400" y="2057400"/>
              <a:ext cx="1524000" cy="609600"/>
            </a:xfrm>
            <a:custGeom>
              <a:avLst/>
              <a:gdLst/>
              <a:ahLst/>
              <a:cxnLst/>
              <a:rect l="l" t="t" r="r" b="b"/>
              <a:pathLst>
                <a:path w="1524000" h="609600">
                  <a:moveTo>
                    <a:pt x="0" y="609600"/>
                  </a:moveTo>
                  <a:lnTo>
                    <a:pt x="1524000" y="609600"/>
                  </a:lnTo>
                  <a:lnTo>
                    <a:pt x="15240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72897" y="2206878"/>
            <a:ext cx="1282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EMPLOYEE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98650" y="2051050"/>
            <a:ext cx="1460500" cy="622300"/>
            <a:chOff x="1898650" y="2051050"/>
            <a:chExt cx="1460500" cy="6223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05000" y="2057400"/>
              <a:ext cx="1447800" cy="609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905000" y="2057400"/>
              <a:ext cx="1447800" cy="609600"/>
            </a:xfrm>
            <a:custGeom>
              <a:avLst/>
              <a:gdLst/>
              <a:ahLst/>
              <a:cxnLst/>
              <a:rect l="l" t="t" r="r" b="b"/>
              <a:pathLst>
                <a:path w="1447800" h="609600">
                  <a:moveTo>
                    <a:pt x="0" y="609600"/>
                  </a:moveTo>
                  <a:lnTo>
                    <a:pt x="1447800" y="609600"/>
                  </a:lnTo>
                  <a:lnTo>
                    <a:pt x="14478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114169" y="2206878"/>
            <a:ext cx="1028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F</a:t>
            </a:r>
            <a:r>
              <a:rPr dirty="0" sz="1800" spc="5">
                <a:solidFill>
                  <a:srgbClr val="0D0D0D"/>
                </a:solidFill>
                <a:latin typeface="Arial MT"/>
                <a:cs typeface="Arial MT"/>
              </a:rPr>
              <a:t>I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NA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N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CE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75050" y="2051050"/>
            <a:ext cx="1689100" cy="622300"/>
            <a:chOff x="3575050" y="2051050"/>
            <a:chExt cx="1689100" cy="62230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81400" y="2057400"/>
              <a:ext cx="1676400" cy="6096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581400" y="2057400"/>
              <a:ext cx="1676400" cy="609600"/>
            </a:xfrm>
            <a:custGeom>
              <a:avLst/>
              <a:gdLst/>
              <a:ahLst/>
              <a:cxnLst/>
              <a:rect l="l" t="t" r="r" b="b"/>
              <a:pathLst>
                <a:path w="1676400" h="609600">
                  <a:moveTo>
                    <a:pt x="0" y="609600"/>
                  </a:moveTo>
                  <a:lnTo>
                    <a:pt x="1676400" y="609600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716273" y="2069719"/>
            <a:ext cx="14084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26745" marR="5080" indent="-614680">
              <a:lnSpc>
                <a:spcPct val="100000"/>
              </a:lnSpc>
              <a:spcBef>
                <a:spcPts val="100"/>
              </a:spcBef>
            </a:pPr>
            <a:r>
              <a:rPr dirty="0" sz="1800" spc="-135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800" spc="10">
                <a:solidFill>
                  <a:srgbClr val="0D0D0D"/>
                </a:solidFill>
                <a:latin typeface="Arial MT"/>
                <a:cs typeface="Arial MT"/>
              </a:rPr>
              <a:t>TT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EN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D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ANC  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80050" y="2051050"/>
            <a:ext cx="1612900" cy="622300"/>
            <a:chOff x="5480050" y="2051050"/>
            <a:chExt cx="1612900" cy="62230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86400" y="2057400"/>
              <a:ext cx="1600200" cy="6096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486400" y="2057400"/>
              <a:ext cx="1600200" cy="609600"/>
            </a:xfrm>
            <a:custGeom>
              <a:avLst/>
              <a:gdLst/>
              <a:ahLst/>
              <a:cxnLst/>
              <a:rect l="l" t="t" r="r" b="b"/>
              <a:pathLst>
                <a:path w="1600200" h="609600">
                  <a:moveTo>
                    <a:pt x="0" y="609600"/>
                  </a:moveTo>
                  <a:lnTo>
                    <a:pt x="1600200" y="6096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914135" y="2206878"/>
            <a:ext cx="744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L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r>
              <a:rPr dirty="0" sz="1800" spc="-135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VE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308850" y="2051050"/>
            <a:ext cx="1687830" cy="622300"/>
            <a:chOff x="7308850" y="2051050"/>
            <a:chExt cx="1687830" cy="622300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5200" y="2057400"/>
              <a:ext cx="1674876" cy="6096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315200" y="2057400"/>
              <a:ext cx="1675130" cy="609600"/>
            </a:xfrm>
            <a:custGeom>
              <a:avLst/>
              <a:gdLst/>
              <a:ahLst/>
              <a:cxnLst/>
              <a:rect l="l" t="t" r="r" b="b"/>
              <a:pathLst>
                <a:path w="1675129" h="609600">
                  <a:moveTo>
                    <a:pt x="0" y="609600"/>
                  </a:moveTo>
                  <a:lnTo>
                    <a:pt x="1674876" y="609600"/>
                  </a:lnTo>
                  <a:lnTo>
                    <a:pt x="1674876" y="0"/>
                  </a:lnTo>
                  <a:lnTo>
                    <a:pt x="0" y="0"/>
                  </a:lnTo>
                  <a:lnTo>
                    <a:pt x="0" y="6096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7420102" y="2101723"/>
            <a:ext cx="146685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4845" marR="5080" indent="-65278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PERF</a:t>
            </a:r>
            <a:r>
              <a:rPr dirty="0" sz="1600" spc="-15">
                <a:solidFill>
                  <a:srgbClr val="0D0D0D"/>
                </a:solidFill>
                <a:latin typeface="Arial MT"/>
                <a:cs typeface="Arial MT"/>
              </a:rPr>
              <a:t>O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RME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NC  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4650" y="2965450"/>
            <a:ext cx="1308100" cy="927100"/>
            <a:chOff x="374650" y="2965450"/>
            <a:chExt cx="1308100" cy="92710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000" y="2971800"/>
              <a:ext cx="1295400" cy="9144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81000" y="2971800"/>
              <a:ext cx="1295400" cy="914400"/>
            </a:xfrm>
            <a:custGeom>
              <a:avLst/>
              <a:gdLst/>
              <a:ahLst/>
              <a:cxnLst/>
              <a:rect l="l" t="t" r="r" b="b"/>
              <a:pathLst>
                <a:path w="129540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3000" y="0"/>
                  </a:lnTo>
                  <a:lnTo>
                    <a:pt x="1191182" y="7766"/>
                  </a:lnTo>
                  <a:lnTo>
                    <a:pt x="1233019" y="29394"/>
                  </a:lnTo>
                  <a:lnTo>
                    <a:pt x="1266005" y="62380"/>
                  </a:lnTo>
                  <a:lnTo>
                    <a:pt x="1287633" y="104217"/>
                  </a:lnTo>
                  <a:lnTo>
                    <a:pt x="1295400" y="152400"/>
                  </a:lnTo>
                  <a:lnTo>
                    <a:pt x="1295400" y="762000"/>
                  </a:lnTo>
                  <a:lnTo>
                    <a:pt x="1287633" y="810182"/>
                  </a:lnTo>
                  <a:lnTo>
                    <a:pt x="1266005" y="852019"/>
                  </a:lnTo>
                  <a:lnTo>
                    <a:pt x="1233019" y="885005"/>
                  </a:lnTo>
                  <a:lnTo>
                    <a:pt x="1191182" y="906633"/>
                  </a:lnTo>
                  <a:lnTo>
                    <a:pt x="1143000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65810" y="3168523"/>
            <a:ext cx="9258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924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Add </a:t>
            </a:r>
            <a:r>
              <a:rPr dirty="0" sz="16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Em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pl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o</a:t>
            </a:r>
            <a:r>
              <a:rPr dirty="0" sz="1600" spc="-25">
                <a:solidFill>
                  <a:srgbClr val="0D0D0D"/>
                </a:solidFill>
                <a:latin typeface="Arial MT"/>
                <a:cs typeface="Arial MT"/>
              </a:rPr>
              <a:t>y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ee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74650" y="4108450"/>
            <a:ext cx="1308100" cy="927100"/>
            <a:chOff x="374650" y="4108450"/>
            <a:chExt cx="1308100" cy="92710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1000" y="4114800"/>
              <a:ext cx="1295400" cy="9144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81000" y="4114800"/>
              <a:ext cx="1295400" cy="914400"/>
            </a:xfrm>
            <a:custGeom>
              <a:avLst/>
              <a:gdLst/>
              <a:ahLst/>
              <a:cxnLst/>
              <a:rect l="l" t="t" r="r" b="b"/>
              <a:pathLst>
                <a:path w="129540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3000" y="0"/>
                  </a:lnTo>
                  <a:lnTo>
                    <a:pt x="1191182" y="7766"/>
                  </a:lnTo>
                  <a:lnTo>
                    <a:pt x="1233019" y="29394"/>
                  </a:lnTo>
                  <a:lnTo>
                    <a:pt x="1266005" y="62380"/>
                  </a:lnTo>
                  <a:lnTo>
                    <a:pt x="1287633" y="104217"/>
                  </a:lnTo>
                  <a:lnTo>
                    <a:pt x="1295400" y="152400"/>
                  </a:lnTo>
                  <a:lnTo>
                    <a:pt x="1295400" y="762000"/>
                  </a:lnTo>
                  <a:lnTo>
                    <a:pt x="1287633" y="810182"/>
                  </a:lnTo>
                  <a:lnTo>
                    <a:pt x="1266005" y="852019"/>
                  </a:lnTo>
                  <a:lnTo>
                    <a:pt x="1233019" y="885005"/>
                  </a:lnTo>
                  <a:lnTo>
                    <a:pt x="1191182" y="906633"/>
                  </a:lnTo>
                  <a:lnTo>
                    <a:pt x="1143000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65810" y="4311777"/>
            <a:ext cx="92583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Remove </a:t>
            </a:r>
            <a:r>
              <a:rPr dirty="0" sz="16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Em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pl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o</a:t>
            </a:r>
            <a:r>
              <a:rPr dirty="0" sz="1600" spc="-25">
                <a:solidFill>
                  <a:srgbClr val="0D0D0D"/>
                </a:solidFill>
                <a:latin typeface="Arial MT"/>
                <a:cs typeface="Arial MT"/>
              </a:rPr>
              <a:t>y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ee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74650" y="5175250"/>
            <a:ext cx="1460500" cy="927100"/>
            <a:chOff x="374650" y="5175250"/>
            <a:chExt cx="1460500" cy="927100"/>
          </a:xfrm>
        </p:grpSpPr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000" y="5181600"/>
              <a:ext cx="1447800" cy="9144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81000" y="5181600"/>
              <a:ext cx="1447800" cy="914400"/>
            </a:xfrm>
            <a:custGeom>
              <a:avLst/>
              <a:gdLst/>
              <a:ahLst/>
              <a:cxnLst/>
              <a:rect l="l" t="t" r="r" b="b"/>
              <a:pathLst>
                <a:path w="144780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295400" y="0"/>
                  </a:lnTo>
                  <a:lnTo>
                    <a:pt x="1343582" y="7766"/>
                  </a:lnTo>
                  <a:lnTo>
                    <a:pt x="1385419" y="29394"/>
                  </a:lnTo>
                  <a:lnTo>
                    <a:pt x="1418405" y="62380"/>
                  </a:lnTo>
                  <a:lnTo>
                    <a:pt x="1440033" y="104217"/>
                  </a:lnTo>
                  <a:lnTo>
                    <a:pt x="1447800" y="152400"/>
                  </a:lnTo>
                  <a:lnTo>
                    <a:pt x="1447800" y="762000"/>
                  </a:lnTo>
                  <a:lnTo>
                    <a:pt x="1440033" y="810168"/>
                  </a:lnTo>
                  <a:lnTo>
                    <a:pt x="1418405" y="852003"/>
                  </a:lnTo>
                  <a:lnTo>
                    <a:pt x="1385419" y="884994"/>
                  </a:lnTo>
                  <a:lnTo>
                    <a:pt x="1343582" y="906630"/>
                  </a:lnTo>
                  <a:lnTo>
                    <a:pt x="1295400" y="914400"/>
                  </a:lnTo>
                  <a:lnTo>
                    <a:pt x="152400" y="914400"/>
                  </a:lnTo>
                  <a:lnTo>
                    <a:pt x="104231" y="906630"/>
                  </a:lnTo>
                  <a:lnTo>
                    <a:pt x="62396" y="884994"/>
                  </a:lnTo>
                  <a:lnTo>
                    <a:pt x="29405" y="852003"/>
                  </a:lnTo>
                  <a:lnTo>
                    <a:pt x="7769" y="810168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87146" y="5346903"/>
            <a:ext cx="10369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0734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Edit 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Emp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l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o</a:t>
            </a:r>
            <a:r>
              <a:rPr dirty="0" sz="1800" spc="-35">
                <a:solidFill>
                  <a:srgbClr val="0D0D0D"/>
                </a:solidFill>
                <a:latin typeface="Arial MT"/>
                <a:cs typeface="Arial MT"/>
              </a:rPr>
              <a:t>y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127250" y="3041650"/>
            <a:ext cx="1383030" cy="850900"/>
            <a:chOff x="2127250" y="3041650"/>
            <a:chExt cx="1383030" cy="850900"/>
          </a:xfrm>
        </p:grpSpPr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3600" y="3048000"/>
              <a:ext cx="1370076" cy="83820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2133600" y="3048000"/>
              <a:ext cx="1370330" cy="838200"/>
            </a:xfrm>
            <a:custGeom>
              <a:avLst/>
              <a:gdLst/>
              <a:ahLst/>
              <a:cxnLst/>
              <a:rect l="l" t="t" r="r" b="b"/>
              <a:pathLst>
                <a:path w="1370329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230376" y="0"/>
                  </a:lnTo>
                  <a:lnTo>
                    <a:pt x="1274555" y="7116"/>
                  </a:lnTo>
                  <a:lnTo>
                    <a:pt x="1312907" y="26936"/>
                  </a:lnTo>
                  <a:lnTo>
                    <a:pt x="1343139" y="57168"/>
                  </a:lnTo>
                  <a:lnTo>
                    <a:pt x="1362959" y="95520"/>
                  </a:lnTo>
                  <a:lnTo>
                    <a:pt x="1370076" y="139700"/>
                  </a:lnTo>
                  <a:lnTo>
                    <a:pt x="1370076" y="698500"/>
                  </a:lnTo>
                  <a:lnTo>
                    <a:pt x="1362959" y="742630"/>
                  </a:lnTo>
                  <a:lnTo>
                    <a:pt x="1343139" y="780976"/>
                  </a:lnTo>
                  <a:lnTo>
                    <a:pt x="1312907" y="811227"/>
                  </a:lnTo>
                  <a:lnTo>
                    <a:pt x="1274555" y="831071"/>
                  </a:lnTo>
                  <a:lnTo>
                    <a:pt x="1230376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344039" y="3328542"/>
            <a:ext cx="9518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Allowance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843528" y="2964179"/>
            <a:ext cx="1533525" cy="852169"/>
            <a:chOff x="3843528" y="2964179"/>
            <a:chExt cx="1533525" cy="852169"/>
          </a:xfrm>
        </p:grpSpPr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49624" y="2970275"/>
              <a:ext cx="1520952" cy="839724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3849624" y="2970275"/>
              <a:ext cx="1521460" cy="840105"/>
            </a:xfrm>
            <a:custGeom>
              <a:avLst/>
              <a:gdLst/>
              <a:ahLst/>
              <a:cxnLst/>
              <a:rect l="l" t="t" r="r" b="b"/>
              <a:pathLst>
                <a:path w="1521460" h="840104">
                  <a:moveTo>
                    <a:pt x="0" y="139953"/>
                  </a:moveTo>
                  <a:lnTo>
                    <a:pt x="7130" y="95699"/>
                  </a:lnTo>
                  <a:lnTo>
                    <a:pt x="26989" y="57278"/>
                  </a:lnTo>
                  <a:lnTo>
                    <a:pt x="57278" y="26989"/>
                  </a:lnTo>
                  <a:lnTo>
                    <a:pt x="95699" y="7130"/>
                  </a:lnTo>
                  <a:lnTo>
                    <a:pt x="139953" y="0"/>
                  </a:lnTo>
                  <a:lnTo>
                    <a:pt x="1380998" y="0"/>
                  </a:lnTo>
                  <a:lnTo>
                    <a:pt x="1425252" y="7130"/>
                  </a:lnTo>
                  <a:lnTo>
                    <a:pt x="1463673" y="26989"/>
                  </a:lnTo>
                  <a:lnTo>
                    <a:pt x="1493962" y="57278"/>
                  </a:lnTo>
                  <a:lnTo>
                    <a:pt x="1513821" y="95699"/>
                  </a:lnTo>
                  <a:lnTo>
                    <a:pt x="1520952" y="139953"/>
                  </a:lnTo>
                  <a:lnTo>
                    <a:pt x="1520952" y="699769"/>
                  </a:lnTo>
                  <a:lnTo>
                    <a:pt x="1513821" y="744024"/>
                  </a:lnTo>
                  <a:lnTo>
                    <a:pt x="1493962" y="782445"/>
                  </a:lnTo>
                  <a:lnTo>
                    <a:pt x="1463673" y="812734"/>
                  </a:lnTo>
                  <a:lnTo>
                    <a:pt x="1425252" y="832593"/>
                  </a:lnTo>
                  <a:lnTo>
                    <a:pt x="1380998" y="839724"/>
                  </a:lnTo>
                  <a:lnTo>
                    <a:pt x="139953" y="839724"/>
                  </a:lnTo>
                  <a:lnTo>
                    <a:pt x="95699" y="832593"/>
                  </a:lnTo>
                  <a:lnTo>
                    <a:pt x="57278" y="812734"/>
                  </a:lnTo>
                  <a:lnTo>
                    <a:pt x="26989" y="782445"/>
                  </a:lnTo>
                  <a:lnTo>
                    <a:pt x="7130" y="744024"/>
                  </a:lnTo>
                  <a:lnTo>
                    <a:pt x="0" y="699769"/>
                  </a:lnTo>
                  <a:lnTo>
                    <a:pt x="0" y="139953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3631184" y="3129787"/>
            <a:ext cx="150558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2580" algn="l"/>
                <a:tab pos="465455" algn="l"/>
              </a:tabLst>
            </a:pPr>
            <a:r>
              <a:rPr dirty="0" u="heavy" sz="1600" spc="-5">
                <a:solidFill>
                  <a:srgbClr val="0D0D0D"/>
                </a:solidFill>
                <a:uFill>
                  <a:solidFill>
                    <a:srgbClr val="13957B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1600" spc="-5">
                <a:solidFill>
                  <a:srgbClr val="0D0D0D"/>
                </a:solidFill>
                <a:uFill>
                  <a:solidFill>
                    <a:srgbClr val="13957B"/>
                  </a:solidFill>
                </a:uFill>
                <a:latin typeface="Arial MT"/>
                <a:cs typeface="Arial MT"/>
              </a:rPr>
              <a:t>	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	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Attendance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99103" y="3373628"/>
            <a:ext cx="122364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(Entry</a:t>
            </a:r>
            <a:r>
              <a:rPr dirty="0" sz="1600" spc="-1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&amp;</a:t>
            </a:r>
            <a:r>
              <a:rPr dirty="0" sz="1600" spc="-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Exit)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879850" y="4260850"/>
            <a:ext cx="1384300" cy="850900"/>
            <a:chOff x="3879850" y="4260850"/>
            <a:chExt cx="1384300" cy="850900"/>
          </a:xfrm>
        </p:grpSpPr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6200" y="4267200"/>
              <a:ext cx="1371600" cy="8382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886200" y="4267200"/>
              <a:ext cx="1371600" cy="838200"/>
            </a:xfrm>
            <a:custGeom>
              <a:avLst/>
              <a:gdLst/>
              <a:ahLst/>
              <a:cxnLst/>
              <a:rect l="l" t="t" r="r" b="b"/>
              <a:pathLst>
                <a:path w="13716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231900" y="0"/>
                  </a:lnTo>
                  <a:lnTo>
                    <a:pt x="1276079" y="7116"/>
                  </a:lnTo>
                  <a:lnTo>
                    <a:pt x="1314431" y="26936"/>
                  </a:lnTo>
                  <a:lnTo>
                    <a:pt x="1344663" y="57168"/>
                  </a:lnTo>
                  <a:lnTo>
                    <a:pt x="1364483" y="95520"/>
                  </a:lnTo>
                  <a:lnTo>
                    <a:pt x="1371600" y="139700"/>
                  </a:lnTo>
                  <a:lnTo>
                    <a:pt x="1371600" y="698500"/>
                  </a:lnTo>
                  <a:lnTo>
                    <a:pt x="1364483" y="742679"/>
                  </a:lnTo>
                  <a:lnTo>
                    <a:pt x="1344663" y="781031"/>
                  </a:lnTo>
                  <a:lnTo>
                    <a:pt x="1314431" y="811263"/>
                  </a:lnTo>
                  <a:lnTo>
                    <a:pt x="1276079" y="831083"/>
                  </a:lnTo>
                  <a:lnTo>
                    <a:pt x="1231900" y="838200"/>
                  </a:lnTo>
                  <a:lnTo>
                    <a:pt x="139700" y="838200"/>
                  </a:lnTo>
                  <a:lnTo>
                    <a:pt x="95520" y="831083"/>
                  </a:lnTo>
                  <a:lnTo>
                    <a:pt x="57168" y="811263"/>
                  </a:lnTo>
                  <a:lnTo>
                    <a:pt x="26936" y="781031"/>
                  </a:lnTo>
                  <a:lnTo>
                    <a:pt x="7116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4210939" y="4531232"/>
            <a:ext cx="723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Ev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nts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785103" y="2965704"/>
            <a:ext cx="1308100" cy="850900"/>
            <a:chOff x="5785103" y="2965704"/>
            <a:chExt cx="1308100" cy="850900"/>
          </a:xfrm>
        </p:grpSpPr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91199" y="2971800"/>
              <a:ext cx="1295400" cy="8382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791199" y="2971800"/>
              <a:ext cx="1295400" cy="838200"/>
            </a:xfrm>
            <a:custGeom>
              <a:avLst/>
              <a:gdLst/>
              <a:ahLst/>
              <a:cxnLst/>
              <a:rect l="l" t="t" r="r" b="b"/>
              <a:pathLst>
                <a:path w="12954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155700" y="0"/>
                  </a:lnTo>
                  <a:lnTo>
                    <a:pt x="1199830" y="7116"/>
                  </a:lnTo>
                  <a:lnTo>
                    <a:pt x="1238176" y="26936"/>
                  </a:lnTo>
                  <a:lnTo>
                    <a:pt x="1268427" y="57168"/>
                  </a:lnTo>
                  <a:lnTo>
                    <a:pt x="1288271" y="95520"/>
                  </a:lnTo>
                  <a:lnTo>
                    <a:pt x="1295400" y="139700"/>
                  </a:lnTo>
                  <a:lnTo>
                    <a:pt x="1295400" y="698500"/>
                  </a:lnTo>
                  <a:lnTo>
                    <a:pt x="1288271" y="742630"/>
                  </a:lnTo>
                  <a:lnTo>
                    <a:pt x="1268427" y="780976"/>
                  </a:lnTo>
                  <a:lnTo>
                    <a:pt x="1238176" y="811227"/>
                  </a:lnTo>
                  <a:lnTo>
                    <a:pt x="1199830" y="831071"/>
                  </a:lnTo>
                  <a:lnTo>
                    <a:pt x="1155700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5536184" y="3098419"/>
            <a:ext cx="13290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200" algn="l"/>
                <a:tab pos="491490" algn="l"/>
              </a:tabLst>
            </a:pPr>
            <a:r>
              <a:rPr dirty="0" u="heavy" sz="1800">
                <a:solidFill>
                  <a:srgbClr val="0D0D0D"/>
                </a:solidFill>
                <a:uFill>
                  <a:solidFill>
                    <a:srgbClr val="13957B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1800">
                <a:solidFill>
                  <a:srgbClr val="0D0D0D"/>
                </a:solidFill>
                <a:uFill>
                  <a:solidFill>
                    <a:srgbClr val="13957B"/>
                  </a:solidFill>
                </a:u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	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Ma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n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g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  <a:p>
            <a:pPr marL="592455">
              <a:lnSpc>
                <a:spcPct val="100000"/>
              </a:lnSpc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Leave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613650" y="2965450"/>
            <a:ext cx="1306830" cy="774700"/>
            <a:chOff x="7613650" y="2965450"/>
            <a:chExt cx="1306830" cy="774700"/>
          </a:xfrm>
        </p:grpSpPr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20000" y="2971800"/>
              <a:ext cx="1293876" cy="7620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620000" y="2971800"/>
              <a:ext cx="1294130" cy="762000"/>
            </a:xfrm>
            <a:custGeom>
              <a:avLst/>
              <a:gdLst/>
              <a:ahLst/>
              <a:cxnLst/>
              <a:rect l="l" t="t" r="r" b="b"/>
              <a:pathLst>
                <a:path w="1294129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0" y="37211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1166876" y="0"/>
                  </a:lnTo>
                  <a:lnTo>
                    <a:pt x="1216294" y="9985"/>
                  </a:lnTo>
                  <a:lnTo>
                    <a:pt x="1256665" y="37211"/>
                  </a:lnTo>
                  <a:lnTo>
                    <a:pt x="1283890" y="77581"/>
                  </a:lnTo>
                  <a:lnTo>
                    <a:pt x="1293876" y="127000"/>
                  </a:lnTo>
                  <a:lnTo>
                    <a:pt x="1293876" y="635000"/>
                  </a:lnTo>
                  <a:lnTo>
                    <a:pt x="1283890" y="684418"/>
                  </a:lnTo>
                  <a:lnTo>
                    <a:pt x="1256665" y="724789"/>
                  </a:lnTo>
                  <a:lnTo>
                    <a:pt x="1216294" y="752014"/>
                  </a:lnTo>
                  <a:lnTo>
                    <a:pt x="1166876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0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7920355" y="3060319"/>
            <a:ext cx="69786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985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Arial MT"/>
                <a:cs typeface="Arial MT"/>
              </a:rPr>
              <a:t>Work 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h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i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story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14756" y="1129157"/>
            <a:ext cx="7803515" cy="4563745"/>
            <a:chOff x="214756" y="1129157"/>
            <a:chExt cx="7803515" cy="4563745"/>
          </a:xfrm>
        </p:grpSpPr>
        <p:sp>
          <p:nvSpPr>
            <p:cNvPr id="59" name="object 59"/>
            <p:cNvSpPr/>
            <p:nvPr/>
          </p:nvSpPr>
          <p:spPr>
            <a:xfrm>
              <a:off x="229361" y="2669286"/>
              <a:ext cx="1270" cy="2971165"/>
            </a:xfrm>
            <a:custGeom>
              <a:avLst/>
              <a:gdLst/>
              <a:ahLst/>
              <a:cxnLst/>
              <a:rect l="l" t="t" r="r" b="b"/>
              <a:pathLst>
                <a:path w="1270" h="2971165">
                  <a:moveTo>
                    <a:pt x="800" y="0"/>
                  </a:moveTo>
                  <a:lnTo>
                    <a:pt x="0" y="2970999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29361" y="2667762"/>
              <a:ext cx="1753870" cy="3010535"/>
            </a:xfrm>
            <a:custGeom>
              <a:avLst/>
              <a:gdLst/>
              <a:ahLst/>
              <a:cxnLst/>
              <a:rect l="l" t="t" r="r" b="b"/>
              <a:pathLst>
                <a:path w="1753870" h="3010535">
                  <a:moveTo>
                    <a:pt x="0" y="762000"/>
                  </a:moveTo>
                  <a:lnTo>
                    <a:pt x="152400" y="762000"/>
                  </a:lnTo>
                </a:path>
                <a:path w="1753870" h="3010535">
                  <a:moveTo>
                    <a:pt x="0" y="1905000"/>
                  </a:moveTo>
                  <a:lnTo>
                    <a:pt x="152400" y="1905000"/>
                  </a:lnTo>
                </a:path>
                <a:path w="1753870" h="3010535">
                  <a:moveTo>
                    <a:pt x="0" y="2971800"/>
                  </a:moveTo>
                  <a:lnTo>
                    <a:pt x="152400" y="2971800"/>
                  </a:lnTo>
                </a:path>
                <a:path w="1753870" h="3010535">
                  <a:moveTo>
                    <a:pt x="1753489" y="0"/>
                  </a:moveTo>
                  <a:lnTo>
                    <a:pt x="1751076" y="3009912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981961" y="3429761"/>
              <a:ext cx="152400" cy="1905"/>
            </a:xfrm>
            <a:custGeom>
              <a:avLst/>
              <a:gdLst/>
              <a:ahLst/>
              <a:cxnLst/>
              <a:rect l="l" t="t" r="r" b="b"/>
              <a:pathLst>
                <a:path w="152400" h="1904">
                  <a:moveTo>
                    <a:pt x="-14477" y="762"/>
                  </a:moveTo>
                  <a:lnTo>
                    <a:pt x="166877" y="762"/>
                  </a:lnTo>
                </a:path>
              </a:pathLst>
            </a:custGeom>
            <a:ln w="30479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38962" y="1524762"/>
              <a:ext cx="7162800" cy="1905"/>
            </a:xfrm>
            <a:custGeom>
              <a:avLst/>
              <a:gdLst/>
              <a:ahLst/>
              <a:cxnLst/>
              <a:rect l="l" t="t" r="r" b="b"/>
              <a:pathLst>
                <a:path w="7162800" h="1905">
                  <a:moveTo>
                    <a:pt x="0" y="0"/>
                  </a:moveTo>
                  <a:lnTo>
                    <a:pt x="7162800" y="165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2666237" y="1526286"/>
              <a:ext cx="993140" cy="3199130"/>
            </a:xfrm>
            <a:custGeom>
              <a:avLst/>
              <a:gdLst/>
              <a:ahLst/>
              <a:cxnLst/>
              <a:rect l="l" t="t" r="r" b="b"/>
              <a:pathLst>
                <a:path w="993139" h="3199129">
                  <a:moveTo>
                    <a:pt x="1650" y="0"/>
                  </a:moveTo>
                  <a:lnTo>
                    <a:pt x="0" y="533400"/>
                  </a:lnTo>
                </a:path>
                <a:path w="993139" h="3199129">
                  <a:moveTo>
                    <a:pt x="992886" y="1141476"/>
                  </a:moveTo>
                  <a:lnTo>
                    <a:pt x="992124" y="3198876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658361" y="4725161"/>
              <a:ext cx="228600" cy="1905"/>
            </a:xfrm>
            <a:custGeom>
              <a:avLst/>
              <a:gdLst/>
              <a:ahLst/>
              <a:cxnLst/>
              <a:rect l="l" t="t" r="r" b="b"/>
              <a:pathLst>
                <a:path w="228600" h="1904">
                  <a:moveTo>
                    <a:pt x="-14477" y="762"/>
                  </a:moveTo>
                  <a:lnTo>
                    <a:pt x="243077" y="762"/>
                  </a:lnTo>
                </a:path>
              </a:pathLst>
            </a:custGeom>
            <a:ln w="30479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838962" y="1524762"/>
              <a:ext cx="3583304" cy="533400"/>
            </a:xfrm>
            <a:custGeom>
              <a:avLst/>
              <a:gdLst/>
              <a:ahLst/>
              <a:cxnLst/>
              <a:rect l="l" t="t" r="r" b="b"/>
              <a:pathLst>
                <a:path w="3583304" h="533400">
                  <a:moveTo>
                    <a:pt x="3583051" y="0"/>
                  </a:moveTo>
                  <a:lnTo>
                    <a:pt x="3581400" y="533400"/>
                  </a:lnTo>
                </a:path>
                <a:path w="3583304" h="533400">
                  <a:moveTo>
                    <a:pt x="1587" y="0"/>
                  </a:moveTo>
                  <a:lnTo>
                    <a:pt x="0" y="53340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390638" y="2667762"/>
              <a:ext cx="1905" cy="2070100"/>
            </a:xfrm>
            <a:custGeom>
              <a:avLst/>
              <a:gdLst/>
              <a:ahLst/>
              <a:cxnLst/>
              <a:rect l="l" t="t" r="r" b="b"/>
              <a:pathLst>
                <a:path w="1904" h="2070100">
                  <a:moveTo>
                    <a:pt x="1650" y="0"/>
                  </a:moveTo>
                  <a:lnTo>
                    <a:pt x="0" y="2069719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392162" y="3353561"/>
              <a:ext cx="228600" cy="1905"/>
            </a:xfrm>
            <a:custGeom>
              <a:avLst/>
              <a:gdLst/>
              <a:ahLst/>
              <a:cxnLst/>
              <a:rect l="l" t="t" r="r" b="b"/>
              <a:pathLst>
                <a:path w="228600" h="1904">
                  <a:moveTo>
                    <a:pt x="-14477" y="762"/>
                  </a:moveTo>
                  <a:lnTo>
                    <a:pt x="243077" y="762"/>
                  </a:lnTo>
                </a:path>
              </a:pathLst>
            </a:custGeom>
            <a:ln w="30479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8001762" y="1524762"/>
              <a:ext cx="1905" cy="533400"/>
            </a:xfrm>
            <a:custGeom>
              <a:avLst/>
              <a:gdLst/>
              <a:ahLst/>
              <a:cxnLst/>
              <a:rect l="l" t="t" r="r" b="b"/>
              <a:pathLst>
                <a:path w="1904" h="533400">
                  <a:moveTo>
                    <a:pt x="1651" y="0"/>
                  </a:moveTo>
                  <a:lnTo>
                    <a:pt x="0" y="533400"/>
                  </a:lnTo>
                </a:path>
              </a:pathLst>
            </a:custGeom>
            <a:ln w="28955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561837" y="2667762"/>
              <a:ext cx="1905" cy="2057400"/>
            </a:xfrm>
            <a:custGeom>
              <a:avLst/>
              <a:gdLst/>
              <a:ahLst/>
              <a:cxnLst/>
              <a:rect l="l" t="t" r="r" b="b"/>
              <a:pathLst>
                <a:path w="1904" h="2057400">
                  <a:moveTo>
                    <a:pt x="1524" y="0"/>
                  </a:moveTo>
                  <a:lnTo>
                    <a:pt x="0" y="205740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420361" y="1143762"/>
              <a:ext cx="1830705" cy="914400"/>
            </a:xfrm>
            <a:custGeom>
              <a:avLst/>
              <a:gdLst/>
              <a:ahLst/>
              <a:cxnLst/>
              <a:rect l="l" t="t" r="r" b="b"/>
              <a:pathLst>
                <a:path w="1830704" h="914400">
                  <a:moveTo>
                    <a:pt x="1830451" y="381000"/>
                  </a:moveTo>
                  <a:lnTo>
                    <a:pt x="1828800" y="914400"/>
                  </a:lnTo>
                </a:path>
                <a:path w="1830704" h="914400">
                  <a:moveTo>
                    <a:pt x="1650" y="0"/>
                  </a:moveTo>
                  <a:lnTo>
                    <a:pt x="0" y="53340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980437" y="4572761"/>
              <a:ext cx="152400" cy="1905"/>
            </a:xfrm>
            <a:custGeom>
              <a:avLst/>
              <a:gdLst/>
              <a:ahLst/>
              <a:cxnLst/>
              <a:rect l="l" t="t" r="r" b="b"/>
              <a:pathLst>
                <a:path w="152400" h="1904">
                  <a:moveTo>
                    <a:pt x="-14477" y="762"/>
                  </a:moveTo>
                  <a:lnTo>
                    <a:pt x="166877" y="762"/>
                  </a:lnTo>
                </a:path>
              </a:pathLst>
            </a:custGeom>
            <a:ln w="30479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3599" y="4114800"/>
              <a:ext cx="1295400" cy="838200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2133599" y="4114800"/>
              <a:ext cx="1295400" cy="838200"/>
            </a:xfrm>
            <a:custGeom>
              <a:avLst/>
              <a:gdLst/>
              <a:ahLst/>
              <a:cxnLst/>
              <a:rect l="l" t="t" r="r" b="b"/>
              <a:pathLst>
                <a:path w="12954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155700" y="0"/>
                  </a:lnTo>
                  <a:lnTo>
                    <a:pt x="1199879" y="7116"/>
                  </a:lnTo>
                  <a:lnTo>
                    <a:pt x="1238231" y="26936"/>
                  </a:lnTo>
                  <a:lnTo>
                    <a:pt x="1268463" y="57168"/>
                  </a:lnTo>
                  <a:lnTo>
                    <a:pt x="1288283" y="95520"/>
                  </a:lnTo>
                  <a:lnTo>
                    <a:pt x="1295400" y="139700"/>
                  </a:lnTo>
                  <a:lnTo>
                    <a:pt x="1295400" y="698500"/>
                  </a:lnTo>
                  <a:lnTo>
                    <a:pt x="1288283" y="742630"/>
                  </a:lnTo>
                  <a:lnTo>
                    <a:pt x="1268463" y="780976"/>
                  </a:lnTo>
                  <a:lnTo>
                    <a:pt x="1238231" y="811227"/>
                  </a:lnTo>
                  <a:lnTo>
                    <a:pt x="1199879" y="831071"/>
                  </a:lnTo>
                  <a:lnTo>
                    <a:pt x="1155700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2345182" y="4273677"/>
            <a:ext cx="87249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0190" marR="5080" indent="-238125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Ad</a:t>
            </a:r>
            <a:r>
              <a:rPr dirty="0" sz="1600">
                <a:solidFill>
                  <a:srgbClr val="0D0D0D"/>
                </a:solidFill>
                <a:latin typeface="Arial MT"/>
                <a:cs typeface="Arial MT"/>
              </a:rPr>
              <a:t>v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an</a:t>
            </a:r>
            <a:r>
              <a:rPr dirty="0" sz="1600">
                <a:solidFill>
                  <a:srgbClr val="0D0D0D"/>
                </a:solidFill>
                <a:latin typeface="Arial MT"/>
                <a:cs typeface="Arial MT"/>
              </a:rPr>
              <a:t>c</a:t>
            </a: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e/  </a:t>
            </a:r>
            <a:r>
              <a:rPr dirty="0" sz="1600" spc="-10">
                <a:solidFill>
                  <a:srgbClr val="0D0D0D"/>
                </a:solidFill>
                <a:latin typeface="Arial MT"/>
                <a:cs typeface="Arial MT"/>
              </a:rPr>
              <a:t>Due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127250" y="5252973"/>
            <a:ext cx="1308100" cy="850900"/>
            <a:chOff x="2127250" y="5252973"/>
            <a:chExt cx="1308100" cy="850900"/>
          </a:xfrm>
        </p:grpSpPr>
        <p:pic>
          <p:nvPicPr>
            <p:cNvPr id="76" name="object 7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33600" y="5259323"/>
              <a:ext cx="1295400" cy="838200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2133600" y="5259323"/>
              <a:ext cx="1295400" cy="838200"/>
            </a:xfrm>
            <a:custGeom>
              <a:avLst/>
              <a:gdLst/>
              <a:ahLst/>
              <a:cxnLst/>
              <a:rect l="l" t="t" r="r" b="b"/>
              <a:pathLst>
                <a:path w="12954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155700" y="0"/>
                  </a:lnTo>
                  <a:lnTo>
                    <a:pt x="1199879" y="7116"/>
                  </a:lnTo>
                  <a:lnTo>
                    <a:pt x="1238231" y="26936"/>
                  </a:lnTo>
                  <a:lnTo>
                    <a:pt x="1268463" y="57168"/>
                  </a:lnTo>
                  <a:lnTo>
                    <a:pt x="1288283" y="95520"/>
                  </a:lnTo>
                  <a:lnTo>
                    <a:pt x="1295400" y="139700"/>
                  </a:lnTo>
                  <a:lnTo>
                    <a:pt x="1295400" y="698500"/>
                  </a:lnTo>
                  <a:lnTo>
                    <a:pt x="1288283" y="742655"/>
                  </a:lnTo>
                  <a:lnTo>
                    <a:pt x="1268463" y="781004"/>
                  </a:lnTo>
                  <a:lnTo>
                    <a:pt x="1238231" y="811245"/>
                  </a:lnTo>
                  <a:lnTo>
                    <a:pt x="1199879" y="831077"/>
                  </a:lnTo>
                  <a:lnTo>
                    <a:pt x="1155700" y="838200"/>
                  </a:lnTo>
                  <a:lnTo>
                    <a:pt x="139700" y="838200"/>
                  </a:lnTo>
                  <a:lnTo>
                    <a:pt x="95520" y="831077"/>
                  </a:lnTo>
                  <a:lnTo>
                    <a:pt x="57168" y="811245"/>
                  </a:lnTo>
                  <a:lnTo>
                    <a:pt x="26936" y="781004"/>
                  </a:lnTo>
                  <a:lnTo>
                    <a:pt x="7116" y="742655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515870" y="5523687"/>
            <a:ext cx="5314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Arial MT"/>
                <a:cs typeface="Arial MT"/>
              </a:rPr>
              <a:t>Loan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1964880" y="4260850"/>
            <a:ext cx="5128260" cy="1434465"/>
            <a:chOff x="1964880" y="4260850"/>
            <a:chExt cx="5128260" cy="1434465"/>
          </a:xfrm>
        </p:grpSpPr>
        <p:sp>
          <p:nvSpPr>
            <p:cNvPr id="80" name="object 80"/>
            <p:cNvSpPr/>
            <p:nvPr/>
          </p:nvSpPr>
          <p:spPr>
            <a:xfrm>
              <a:off x="1980437" y="5677661"/>
              <a:ext cx="152400" cy="1905"/>
            </a:xfrm>
            <a:custGeom>
              <a:avLst/>
              <a:gdLst/>
              <a:ahLst/>
              <a:cxnLst/>
              <a:rect l="l" t="t" r="r" b="b"/>
              <a:pathLst>
                <a:path w="152400" h="1904">
                  <a:moveTo>
                    <a:pt x="-14477" y="793"/>
                  </a:moveTo>
                  <a:lnTo>
                    <a:pt x="166877" y="793"/>
                  </a:lnTo>
                </a:path>
              </a:pathLst>
            </a:custGeom>
            <a:ln w="30543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1" name="object 8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91200" y="4267200"/>
              <a:ext cx="1295400" cy="8382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791200" y="4267200"/>
              <a:ext cx="1295400" cy="838200"/>
            </a:xfrm>
            <a:custGeom>
              <a:avLst/>
              <a:gdLst/>
              <a:ahLst/>
              <a:cxnLst/>
              <a:rect l="l" t="t" r="r" b="b"/>
              <a:pathLst>
                <a:path w="12954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155700" y="0"/>
                  </a:lnTo>
                  <a:lnTo>
                    <a:pt x="1199830" y="7116"/>
                  </a:lnTo>
                  <a:lnTo>
                    <a:pt x="1238176" y="26936"/>
                  </a:lnTo>
                  <a:lnTo>
                    <a:pt x="1268427" y="57168"/>
                  </a:lnTo>
                  <a:lnTo>
                    <a:pt x="1288271" y="95520"/>
                  </a:lnTo>
                  <a:lnTo>
                    <a:pt x="1295400" y="139700"/>
                  </a:lnTo>
                  <a:lnTo>
                    <a:pt x="1295400" y="698500"/>
                  </a:lnTo>
                  <a:lnTo>
                    <a:pt x="1288271" y="742630"/>
                  </a:lnTo>
                  <a:lnTo>
                    <a:pt x="1268427" y="780976"/>
                  </a:lnTo>
                  <a:lnTo>
                    <a:pt x="1238176" y="811227"/>
                  </a:lnTo>
                  <a:lnTo>
                    <a:pt x="1199830" y="831071"/>
                  </a:lnTo>
                  <a:lnTo>
                    <a:pt x="1155700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6018657" y="4531232"/>
            <a:ext cx="8420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Training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5561076" y="4375403"/>
            <a:ext cx="3359150" cy="774700"/>
            <a:chOff x="5561076" y="4375403"/>
            <a:chExt cx="3359150" cy="774700"/>
          </a:xfrm>
        </p:grpSpPr>
        <p:sp>
          <p:nvSpPr>
            <p:cNvPr id="85" name="object 85"/>
            <p:cNvSpPr/>
            <p:nvPr/>
          </p:nvSpPr>
          <p:spPr>
            <a:xfrm>
              <a:off x="5561076" y="4738179"/>
              <a:ext cx="2074545" cy="0"/>
            </a:xfrm>
            <a:custGeom>
              <a:avLst/>
              <a:gdLst/>
              <a:ahLst/>
              <a:cxnLst/>
              <a:rect l="l" t="t" r="r" b="b"/>
              <a:pathLst>
                <a:path w="2074545" h="0">
                  <a:moveTo>
                    <a:pt x="0" y="0"/>
                  </a:moveTo>
                  <a:lnTo>
                    <a:pt x="257555" y="0"/>
                  </a:lnTo>
                </a:path>
                <a:path w="2074545" h="0">
                  <a:moveTo>
                    <a:pt x="1816607" y="0"/>
                  </a:moveTo>
                  <a:lnTo>
                    <a:pt x="2074163" y="0"/>
                  </a:lnTo>
                </a:path>
              </a:pathLst>
            </a:custGeom>
            <a:ln w="3060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6" name="object 8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618476" y="4381499"/>
              <a:ext cx="1295400" cy="762000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7618476" y="4381499"/>
              <a:ext cx="1295400" cy="762000"/>
            </a:xfrm>
            <a:custGeom>
              <a:avLst/>
              <a:gdLst/>
              <a:ahLst/>
              <a:cxnLst/>
              <a:rect l="l" t="t" r="r" b="b"/>
              <a:pathLst>
                <a:path w="1295400" h="762000">
                  <a:moveTo>
                    <a:pt x="0" y="127000"/>
                  </a:moveTo>
                  <a:lnTo>
                    <a:pt x="9985" y="77581"/>
                  </a:lnTo>
                  <a:lnTo>
                    <a:pt x="37210" y="37210"/>
                  </a:lnTo>
                  <a:lnTo>
                    <a:pt x="77581" y="9985"/>
                  </a:lnTo>
                  <a:lnTo>
                    <a:pt x="127000" y="0"/>
                  </a:lnTo>
                  <a:lnTo>
                    <a:pt x="1168400" y="0"/>
                  </a:lnTo>
                  <a:lnTo>
                    <a:pt x="1217818" y="9985"/>
                  </a:lnTo>
                  <a:lnTo>
                    <a:pt x="1258189" y="37211"/>
                  </a:lnTo>
                  <a:lnTo>
                    <a:pt x="1285414" y="77581"/>
                  </a:lnTo>
                  <a:lnTo>
                    <a:pt x="1295400" y="127000"/>
                  </a:lnTo>
                  <a:lnTo>
                    <a:pt x="1295400" y="635000"/>
                  </a:lnTo>
                  <a:lnTo>
                    <a:pt x="1285414" y="684418"/>
                  </a:lnTo>
                  <a:lnTo>
                    <a:pt x="1258189" y="724789"/>
                  </a:lnTo>
                  <a:lnTo>
                    <a:pt x="1217818" y="752014"/>
                  </a:lnTo>
                  <a:lnTo>
                    <a:pt x="1168400" y="762000"/>
                  </a:lnTo>
                  <a:lnTo>
                    <a:pt x="127000" y="762000"/>
                  </a:lnTo>
                  <a:lnTo>
                    <a:pt x="77581" y="752014"/>
                  </a:lnTo>
                  <a:lnTo>
                    <a:pt x="37210" y="724788"/>
                  </a:lnTo>
                  <a:lnTo>
                    <a:pt x="9985" y="684418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7791450" y="4624197"/>
            <a:ext cx="950594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D0D0D"/>
                </a:solidFill>
                <a:latin typeface="Arial MT"/>
                <a:cs typeface="Arial MT"/>
              </a:rPr>
              <a:t>Promotion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0444" y="423672"/>
            <a:ext cx="3805428" cy="8031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6800" y="2057400"/>
            <a:ext cx="1524000" cy="609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6800" y="2057400"/>
            <a:ext cx="1524000" cy="609600"/>
          </a:xfrm>
          <a:prstGeom prst="rect">
            <a:avLst/>
          </a:prstGeom>
          <a:ln w="12191">
            <a:solidFill>
              <a:srgbClr val="032D45"/>
            </a:solidFill>
          </a:ln>
        </p:spPr>
        <p:txBody>
          <a:bodyPr wrap="square" lIns="0" tIns="161925" rIns="0" bIns="0" rtlCol="0" vert="horz">
            <a:spAutoFit/>
          </a:bodyPr>
          <a:lstStyle/>
          <a:p>
            <a:pPr marL="133350">
              <a:lnSpc>
                <a:spcPct val="100000"/>
              </a:lnSpc>
              <a:spcBef>
                <a:spcPts val="1275"/>
              </a:spcBef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EMPLOYEE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9400" y="2057400"/>
            <a:ext cx="1447800" cy="6096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819400" y="2057400"/>
            <a:ext cx="1447800" cy="609600"/>
          </a:xfrm>
          <a:prstGeom prst="rect">
            <a:avLst/>
          </a:prstGeom>
          <a:ln w="12192">
            <a:solidFill>
              <a:srgbClr val="032D45"/>
            </a:solidFill>
          </a:ln>
        </p:spPr>
        <p:txBody>
          <a:bodyPr wrap="square" lIns="0" tIns="161925" rIns="0" bIns="0" rtlCol="0" vert="horz">
            <a:spAutoFit/>
          </a:bodyPr>
          <a:lstStyle/>
          <a:p>
            <a:pPr marL="274955">
              <a:lnSpc>
                <a:spcPct val="100000"/>
              </a:lnSpc>
              <a:spcBef>
                <a:spcPts val="1275"/>
              </a:spcBef>
            </a:pPr>
            <a:r>
              <a:rPr dirty="0" sz="1800" spc="-10">
                <a:solidFill>
                  <a:srgbClr val="0D0D0D"/>
                </a:solidFill>
                <a:latin typeface="Arial MT"/>
                <a:cs typeface="Arial MT"/>
              </a:rPr>
              <a:t>SALARY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95800" y="2057400"/>
            <a:ext cx="1676400" cy="6096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96593" y="2057400"/>
            <a:ext cx="1675764" cy="609600"/>
          </a:xfrm>
          <a:prstGeom prst="rect">
            <a:avLst/>
          </a:prstGeom>
          <a:ln w="12192">
            <a:solidFill>
              <a:srgbClr val="032D45"/>
            </a:solidFill>
          </a:ln>
        </p:spPr>
        <p:txBody>
          <a:bodyPr wrap="square" lIns="0" tIns="24765" rIns="0" bIns="0" rtlCol="0" vert="horz">
            <a:spAutoFit/>
          </a:bodyPr>
          <a:lstStyle/>
          <a:p>
            <a:pPr marL="760730" marR="136525" indent="-614680">
              <a:lnSpc>
                <a:spcPct val="100000"/>
              </a:lnSpc>
              <a:spcBef>
                <a:spcPts val="195"/>
              </a:spcBef>
            </a:pPr>
            <a:r>
              <a:rPr dirty="0" sz="1800" spc="-130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800" spc="15">
                <a:solidFill>
                  <a:srgbClr val="0D0D0D"/>
                </a:solidFill>
                <a:latin typeface="Arial MT"/>
                <a:cs typeface="Arial MT"/>
              </a:rPr>
              <a:t>TT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ENDANC  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00800" y="2057400"/>
            <a:ext cx="1600200" cy="6096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400800" y="2057400"/>
            <a:ext cx="1600200" cy="609600"/>
          </a:xfrm>
          <a:prstGeom prst="rect">
            <a:avLst/>
          </a:prstGeom>
          <a:ln w="12192">
            <a:solidFill>
              <a:srgbClr val="032D45"/>
            </a:solidFill>
          </a:ln>
        </p:spPr>
        <p:txBody>
          <a:bodyPr wrap="square" lIns="0" tIns="161925" rIns="0" bIns="0" rtlCol="0" vert="horz">
            <a:spAutoFit/>
          </a:bodyPr>
          <a:lstStyle/>
          <a:p>
            <a:pPr marL="440690">
              <a:lnSpc>
                <a:spcPct val="100000"/>
              </a:lnSpc>
              <a:spcBef>
                <a:spcPts val="1275"/>
              </a:spcBef>
            </a:pPr>
            <a:r>
              <a:rPr dirty="0" sz="1800" spc="-30">
                <a:solidFill>
                  <a:srgbClr val="0D0D0D"/>
                </a:solidFill>
                <a:latin typeface="Arial MT"/>
                <a:cs typeface="Arial MT"/>
              </a:rPr>
              <a:t>LEAVE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89050" y="2965450"/>
            <a:ext cx="1460500" cy="1079500"/>
            <a:chOff x="1289050" y="2965450"/>
            <a:chExt cx="1460500" cy="10795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5400" y="2971800"/>
              <a:ext cx="1447800" cy="10668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295400" y="2971800"/>
              <a:ext cx="1447800" cy="1066800"/>
            </a:xfrm>
            <a:custGeom>
              <a:avLst/>
              <a:gdLst/>
              <a:ahLst/>
              <a:cxnLst/>
              <a:rect l="l" t="t" r="r" b="b"/>
              <a:pathLst>
                <a:path w="1447800" h="1066800">
                  <a:moveTo>
                    <a:pt x="0" y="177800"/>
                  </a:moveTo>
                  <a:lnTo>
                    <a:pt x="6352" y="130542"/>
                  </a:lnTo>
                  <a:lnTo>
                    <a:pt x="24280" y="88072"/>
                  </a:lnTo>
                  <a:lnTo>
                    <a:pt x="52085" y="52085"/>
                  </a:lnTo>
                  <a:lnTo>
                    <a:pt x="88072" y="24280"/>
                  </a:lnTo>
                  <a:lnTo>
                    <a:pt x="130542" y="6352"/>
                  </a:lnTo>
                  <a:lnTo>
                    <a:pt x="177800" y="0"/>
                  </a:lnTo>
                  <a:lnTo>
                    <a:pt x="1270000" y="0"/>
                  </a:lnTo>
                  <a:lnTo>
                    <a:pt x="1317257" y="6352"/>
                  </a:lnTo>
                  <a:lnTo>
                    <a:pt x="1359727" y="24280"/>
                  </a:lnTo>
                  <a:lnTo>
                    <a:pt x="1395714" y="52085"/>
                  </a:lnTo>
                  <a:lnTo>
                    <a:pt x="1423519" y="88072"/>
                  </a:lnTo>
                  <a:lnTo>
                    <a:pt x="1441447" y="130542"/>
                  </a:lnTo>
                  <a:lnTo>
                    <a:pt x="1447800" y="177800"/>
                  </a:lnTo>
                  <a:lnTo>
                    <a:pt x="1447800" y="889000"/>
                  </a:lnTo>
                  <a:lnTo>
                    <a:pt x="1441447" y="936257"/>
                  </a:lnTo>
                  <a:lnTo>
                    <a:pt x="1423519" y="978727"/>
                  </a:lnTo>
                  <a:lnTo>
                    <a:pt x="1395714" y="1014714"/>
                  </a:lnTo>
                  <a:lnTo>
                    <a:pt x="1359727" y="1042519"/>
                  </a:lnTo>
                  <a:lnTo>
                    <a:pt x="1317257" y="1060447"/>
                  </a:lnTo>
                  <a:lnTo>
                    <a:pt x="1270000" y="1066800"/>
                  </a:lnTo>
                  <a:lnTo>
                    <a:pt x="177800" y="1066800"/>
                  </a:lnTo>
                  <a:lnTo>
                    <a:pt x="130542" y="1060447"/>
                  </a:lnTo>
                  <a:lnTo>
                    <a:pt x="88072" y="1042519"/>
                  </a:lnTo>
                  <a:lnTo>
                    <a:pt x="52085" y="1014714"/>
                  </a:lnTo>
                  <a:lnTo>
                    <a:pt x="24280" y="978727"/>
                  </a:lnTo>
                  <a:lnTo>
                    <a:pt x="6352" y="936257"/>
                  </a:lnTo>
                  <a:lnTo>
                    <a:pt x="0" y="889000"/>
                  </a:lnTo>
                  <a:lnTo>
                    <a:pt x="0" y="1778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501266" y="3212719"/>
            <a:ext cx="10369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D0D0D"/>
                </a:solidFill>
                <a:latin typeface="Arial MT"/>
                <a:cs typeface="Arial MT"/>
              </a:rPr>
              <a:t>Employee</a:t>
            </a:r>
            <a:endParaRPr sz="1800">
              <a:latin typeface="Arial MT"/>
              <a:cs typeface="Arial MT"/>
            </a:endParaRPr>
          </a:p>
          <a:p>
            <a:pPr marL="29209">
              <a:lnSpc>
                <a:spcPct val="100000"/>
              </a:lnSpc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41904" y="3041904"/>
            <a:ext cx="1308100" cy="850900"/>
            <a:chOff x="3041904" y="3041904"/>
            <a:chExt cx="1308100" cy="850900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48000" y="3048000"/>
              <a:ext cx="1295400" cy="8382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048000" y="3048000"/>
              <a:ext cx="1295400" cy="838200"/>
            </a:xfrm>
            <a:custGeom>
              <a:avLst/>
              <a:gdLst/>
              <a:ahLst/>
              <a:cxnLst/>
              <a:rect l="l" t="t" r="r" b="b"/>
              <a:pathLst>
                <a:path w="12954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155700" y="0"/>
                  </a:lnTo>
                  <a:lnTo>
                    <a:pt x="1199879" y="7116"/>
                  </a:lnTo>
                  <a:lnTo>
                    <a:pt x="1238231" y="26936"/>
                  </a:lnTo>
                  <a:lnTo>
                    <a:pt x="1268463" y="57168"/>
                  </a:lnTo>
                  <a:lnTo>
                    <a:pt x="1288283" y="95520"/>
                  </a:lnTo>
                  <a:lnTo>
                    <a:pt x="1295400" y="139700"/>
                  </a:lnTo>
                  <a:lnTo>
                    <a:pt x="1295400" y="698500"/>
                  </a:lnTo>
                  <a:lnTo>
                    <a:pt x="1288283" y="742630"/>
                  </a:lnTo>
                  <a:lnTo>
                    <a:pt x="1268463" y="780976"/>
                  </a:lnTo>
                  <a:lnTo>
                    <a:pt x="1238231" y="811227"/>
                  </a:lnTo>
                  <a:lnTo>
                    <a:pt x="1199879" y="831071"/>
                  </a:lnTo>
                  <a:lnTo>
                    <a:pt x="1155700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2869183" y="3174619"/>
            <a:ext cx="12928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4000" algn="l"/>
              </a:tabLst>
            </a:pPr>
            <a:r>
              <a:rPr dirty="0" u="heavy" sz="1800">
                <a:solidFill>
                  <a:srgbClr val="0D0D0D"/>
                </a:solidFill>
                <a:uFill>
                  <a:solidFill>
                    <a:srgbClr val="13957B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1800">
                <a:solidFill>
                  <a:srgbClr val="0D0D0D"/>
                </a:solidFill>
                <a:uFill>
                  <a:solidFill>
                    <a:srgbClr val="13957B"/>
                  </a:solidFill>
                </a:u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800" spc="-6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Al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l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o</a:t>
            </a:r>
            <a:r>
              <a:rPr dirty="0" sz="1800" spc="-50">
                <a:solidFill>
                  <a:srgbClr val="0D0D0D"/>
                </a:solidFill>
                <a:latin typeface="Arial MT"/>
                <a:cs typeface="Arial MT"/>
              </a:rPr>
              <a:t>w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a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n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c</a:t>
            </a:r>
            <a:endParaRPr sz="1800">
              <a:latin typeface="Arial MT"/>
              <a:cs typeface="Arial MT"/>
            </a:endParaRPr>
          </a:p>
          <a:p>
            <a:pPr marL="762635">
              <a:lnSpc>
                <a:spcPct val="100000"/>
              </a:lnSpc>
            </a:pP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794503" y="3041904"/>
            <a:ext cx="1384300" cy="850900"/>
            <a:chOff x="4794503" y="3041904"/>
            <a:chExt cx="1384300" cy="85090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0599" y="3048000"/>
              <a:ext cx="1371600" cy="8382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800599" y="3048000"/>
              <a:ext cx="1371600" cy="838200"/>
            </a:xfrm>
            <a:custGeom>
              <a:avLst/>
              <a:gdLst/>
              <a:ahLst/>
              <a:cxnLst/>
              <a:rect l="l" t="t" r="r" b="b"/>
              <a:pathLst>
                <a:path w="13716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231900" y="0"/>
                  </a:lnTo>
                  <a:lnTo>
                    <a:pt x="1276079" y="7116"/>
                  </a:lnTo>
                  <a:lnTo>
                    <a:pt x="1314431" y="26936"/>
                  </a:lnTo>
                  <a:lnTo>
                    <a:pt x="1344663" y="57168"/>
                  </a:lnTo>
                  <a:lnTo>
                    <a:pt x="1364483" y="95520"/>
                  </a:lnTo>
                  <a:lnTo>
                    <a:pt x="1371600" y="139700"/>
                  </a:lnTo>
                  <a:lnTo>
                    <a:pt x="1371600" y="698500"/>
                  </a:lnTo>
                  <a:lnTo>
                    <a:pt x="1364483" y="742679"/>
                  </a:lnTo>
                  <a:lnTo>
                    <a:pt x="1344663" y="781031"/>
                  </a:lnTo>
                  <a:lnTo>
                    <a:pt x="1314431" y="811263"/>
                  </a:lnTo>
                  <a:lnTo>
                    <a:pt x="1276079" y="831083"/>
                  </a:lnTo>
                  <a:lnTo>
                    <a:pt x="1231900" y="838200"/>
                  </a:lnTo>
                  <a:lnTo>
                    <a:pt x="139700" y="838200"/>
                  </a:lnTo>
                  <a:lnTo>
                    <a:pt x="95520" y="831083"/>
                  </a:lnTo>
                  <a:lnTo>
                    <a:pt x="57168" y="811263"/>
                  </a:lnTo>
                  <a:lnTo>
                    <a:pt x="26936" y="781031"/>
                  </a:lnTo>
                  <a:lnTo>
                    <a:pt x="7116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545584" y="3037459"/>
            <a:ext cx="14700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200" algn="l"/>
              </a:tabLst>
            </a:pPr>
            <a:r>
              <a:rPr dirty="0" u="heavy" sz="1800">
                <a:solidFill>
                  <a:srgbClr val="0D0D0D"/>
                </a:solidFill>
                <a:uFill>
                  <a:solidFill>
                    <a:srgbClr val="13957B"/>
                  </a:solidFill>
                </a:uFill>
                <a:latin typeface="Arial MT"/>
                <a:cs typeface="Arial MT"/>
              </a:rPr>
              <a:t> </a:t>
            </a:r>
            <a:r>
              <a:rPr dirty="0" u="heavy" sz="1800">
                <a:solidFill>
                  <a:srgbClr val="0D0D0D"/>
                </a:solidFill>
                <a:uFill>
                  <a:solidFill>
                    <a:srgbClr val="13957B"/>
                  </a:solidFill>
                </a:uFill>
                <a:latin typeface="Arial MT"/>
                <a:cs typeface="Arial MT"/>
              </a:rPr>
              <a:t>	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800" spc="-235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Attendanc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97322" y="3311778"/>
            <a:ext cx="97980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e(Entry</a:t>
            </a:r>
            <a:r>
              <a:rPr dirty="0" sz="1800" spc="-60">
                <a:solidFill>
                  <a:srgbClr val="0D0D0D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&amp;</a:t>
            </a:r>
            <a:endParaRPr sz="18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Exit)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94250" y="4260850"/>
            <a:ext cx="1384300" cy="850900"/>
            <a:chOff x="4794250" y="4260850"/>
            <a:chExt cx="1384300" cy="850900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0600" y="4267200"/>
              <a:ext cx="1371600" cy="83820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800600" y="4267200"/>
              <a:ext cx="1371600" cy="838200"/>
            </a:xfrm>
            <a:custGeom>
              <a:avLst/>
              <a:gdLst/>
              <a:ahLst/>
              <a:cxnLst/>
              <a:rect l="l" t="t" r="r" b="b"/>
              <a:pathLst>
                <a:path w="13716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231900" y="0"/>
                  </a:lnTo>
                  <a:lnTo>
                    <a:pt x="1276079" y="7116"/>
                  </a:lnTo>
                  <a:lnTo>
                    <a:pt x="1314431" y="26936"/>
                  </a:lnTo>
                  <a:lnTo>
                    <a:pt x="1344663" y="57168"/>
                  </a:lnTo>
                  <a:lnTo>
                    <a:pt x="1364483" y="95520"/>
                  </a:lnTo>
                  <a:lnTo>
                    <a:pt x="1371600" y="139700"/>
                  </a:lnTo>
                  <a:lnTo>
                    <a:pt x="1371600" y="698500"/>
                  </a:lnTo>
                  <a:lnTo>
                    <a:pt x="1364483" y="742679"/>
                  </a:lnTo>
                  <a:lnTo>
                    <a:pt x="1344663" y="781031"/>
                  </a:lnTo>
                  <a:lnTo>
                    <a:pt x="1314431" y="811263"/>
                  </a:lnTo>
                  <a:lnTo>
                    <a:pt x="1276079" y="831083"/>
                  </a:lnTo>
                  <a:lnTo>
                    <a:pt x="1231900" y="838200"/>
                  </a:lnTo>
                  <a:lnTo>
                    <a:pt x="139700" y="838200"/>
                  </a:lnTo>
                  <a:lnTo>
                    <a:pt x="95520" y="831083"/>
                  </a:lnTo>
                  <a:lnTo>
                    <a:pt x="57168" y="811263"/>
                  </a:lnTo>
                  <a:lnTo>
                    <a:pt x="26936" y="781031"/>
                  </a:lnTo>
                  <a:lnTo>
                    <a:pt x="7116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125592" y="4531232"/>
            <a:ext cx="7239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Ev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nts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699250" y="2965450"/>
            <a:ext cx="1308100" cy="850900"/>
            <a:chOff x="6699250" y="2965450"/>
            <a:chExt cx="1308100" cy="850900"/>
          </a:xfrm>
        </p:grpSpPr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5600" y="2971800"/>
              <a:ext cx="1295400" cy="8382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705600" y="2971800"/>
              <a:ext cx="1295400" cy="838200"/>
            </a:xfrm>
            <a:custGeom>
              <a:avLst/>
              <a:gdLst/>
              <a:ahLst/>
              <a:cxnLst/>
              <a:rect l="l" t="t" r="r" b="b"/>
              <a:pathLst>
                <a:path w="12954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155700" y="0"/>
                  </a:lnTo>
                  <a:lnTo>
                    <a:pt x="1199830" y="7116"/>
                  </a:lnTo>
                  <a:lnTo>
                    <a:pt x="1238176" y="26936"/>
                  </a:lnTo>
                  <a:lnTo>
                    <a:pt x="1268427" y="57168"/>
                  </a:lnTo>
                  <a:lnTo>
                    <a:pt x="1288271" y="95520"/>
                  </a:lnTo>
                  <a:lnTo>
                    <a:pt x="1295400" y="139700"/>
                  </a:lnTo>
                  <a:lnTo>
                    <a:pt x="1295400" y="698500"/>
                  </a:lnTo>
                  <a:lnTo>
                    <a:pt x="1288271" y="742630"/>
                  </a:lnTo>
                  <a:lnTo>
                    <a:pt x="1268427" y="780976"/>
                  </a:lnTo>
                  <a:lnTo>
                    <a:pt x="1238176" y="811227"/>
                  </a:lnTo>
                  <a:lnTo>
                    <a:pt x="1199830" y="831071"/>
                  </a:lnTo>
                  <a:lnTo>
                    <a:pt x="1155700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6974205" y="3235578"/>
            <a:ext cx="7607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L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av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699250" y="4260850"/>
            <a:ext cx="1308100" cy="850900"/>
            <a:chOff x="6699250" y="4260850"/>
            <a:chExt cx="1308100" cy="85090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5600" y="4267200"/>
              <a:ext cx="1295400" cy="8382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705600" y="4267200"/>
              <a:ext cx="1295400" cy="838200"/>
            </a:xfrm>
            <a:custGeom>
              <a:avLst/>
              <a:gdLst/>
              <a:ahLst/>
              <a:cxnLst/>
              <a:rect l="l" t="t" r="r" b="b"/>
              <a:pathLst>
                <a:path w="12954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155700" y="0"/>
                  </a:lnTo>
                  <a:lnTo>
                    <a:pt x="1199830" y="7116"/>
                  </a:lnTo>
                  <a:lnTo>
                    <a:pt x="1238176" y="26936"/>
                  </a:lnTo>
                  <a:lnTo>
                    <a:pt x="1268427" y="57168"/>
                  </a:lnTo>
                  <a:lnTo>
                    <a:pt x="1288271" y="95520"/>
                  </a:lnTo>
                  <a:lnTo>
                    <a:pt x="1295400" y="139700"/>
                  </a:lnTo>
                  <a:lnTo>
                    <a:pt x="1295400" y="698500"/>
                  </a:lnTo>
                  <a:lnTo>
                    <a:pt x="1288271" y="742630"/>
                  </a:lnTo>
                  <a:lnTo>
                    <a:pt x="1268427" y="780976"/>
                  </a:lnTo>
                  <a:lnTo>
                    <a:pt x="1238176" y="811227"/>
                  </a:lnTo>
                  <a:lnTo>
                    <a:pt x="1199830" y="831071"/>
                  </a:lnTo>
                  <a:lnTo>
                    <a:pt x="1155700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192">
              <a:solidFill>
                <a:srgbClr val="032D4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6916293" y="4531232"/>
            <a:ext cx="8750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R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e</a:t>
            </a:r>
            <a:r>
              <a:rPr dirty="0" sz="1800" spc="-5">
                <a:solidFill>
                  <a:srgbClr val="0D0D0D"/>
                </a:solidFill>
                <a:latin typeface="Arial MT"/>
                <a:cs typeface="Arial MT"/>
              </a:rPr>
              <a:t>q</a:t>
            </a:r>
            <a:r>
              <a:rPr dirty="0" sz="1800" spc="-15">
                <a:solidFill>
                  <a:srgbClr val="0D0D0D"/>
                </a:solidFill>
                <a:latin typeface="Arial MT"/>
                <a:cs typeface="Arial MT"/>
              </a:rPr>
              <a:t>u</a:t>
            </a:r>
            <a:r>
              <a:rPr dirty="0" sz="1800">
                <a:solidFill>
                  <a:srgbClr val="0D0D0D"/>
                </a:solidFill>
                <a:latin typeface="Arial MT"/>
                <a:cs typeface="Arial MT"/>
              </a:rPr>
              <a:t>est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29283" y="1129283"/>
            <a:ext cx="6050915" cy="3611879"/>
            <a:chOff x="1129283" y="1129283"/>
            <a:chExt cx="6050915" cy="3611879"/>
          </a:xfrm>
        </p:grpSpPr>
        <p:sp>
          <p:nvSpPr>
            <p:cNvPr id="38" name="object 38"/>
            <p:cNvSpPr/>
            <p:nvPr/>
          </p:nvSpPr>
          <p:spPr>
            <a:xfrm>
              <a:off x="1143761" y="2669286"/>
              <a:ext cx="1270" cy="761365"/>
            </a:xfrm>
            <a:custGeom>
              <a:avLst/>
              <a:gdLst/>
              <a:ahLst/>
              <a:cxnLst/>
              <a:rect l="l" t="t" r="r" b="b"/>
              <a:pathLst>
                <a:path w="1269" h="761364">
                  <a:moveTo>
                    <a:pt x="800" y="0"/>
                  </a:moveTo>
                  <a:lnTo>
                    <a:pt x="0" y="761238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43761" y="3429761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0" y="0"/>
                  </a:moveTo>
                  <a:lnTo>
                    <a:pt x="152400" y="7620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896361" y="2667761"/>
              <a:ext cx="1270" cy="762000"/>
            </a:xfrm>
            <a:custGeom>
              <a:avLst/>
              <a:gdLst/>
              <a:ahLst/>
              <a:cxnLst/>
              <a:rect l="l" t="t" r="r" b="b"/>
              <a:pathLst>
                <a:path w="1269" h="762000">
                  <a:moveTo>
                    <a:pt x="762" y="0"/>
                  </a:moveTo>
                  <a:lnTo>
                    <a:pt x="0" y="76200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53361" y="1524761"/>
              <a:ext cx="5410200" cy="1905"/>
            </a:xfrm>
            <a:custGeom>
              <a:avLst/>
              <a:gdLst/>
              <a:ahLst/>
              <a:cxnLst/>
              <a:rect l="l" t="t" r="r" b="b"/>
              <a:pathLst>
                <a:path w="5410200" h="1905">
                  <a:moveTo>
                    <a:pt x="0" y="0"/>
                  </a:moveTo>
                  <a:lnTo>
                    <a:pt x="5410199" y="165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580638" y="1526285"/>
              <a:ext cx="993140" cy="3199130"/>
            </a:xfrm>
            <a:custGeom>
              <a:avLst/>
              <a:gdLst/>
              <a:ahLst/>
              <a:cxnLst/>
              <a:rect l="l" t="t" r="r" b="b"/>
              <a:pathLst>
                <a:path w="993139" h="3199129">
                  <a:moveTo>
                    <a:pt x="1650" y="0"/>
                  </a:moveTo>
                  <a:lnTo>
                    <a:pt x="0" y="533400"/>
                  </a:lnTo>
                </a:path>
                <a:path w="993139" h="3199129">
                  <a:moveTo>
                    <a:pt x="992886" y="1141476"/>
                  </a:moveTo>
                  <a:lnTo>
                    <a:pt x="992124" y="3198876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572762" y="4725162"/>
              <a:ext cx="228600" cy="1905"/>
            </a:xfrm>
            <a:custGeom>
              <a:avLst/>
              <a:gdLst/>
              <a:ahLst/>
              <a:cxnLst/>
              <a:rect l="l" t="t" r="r" b="b"/>
              <a:pathLst>
                <a:path w="228600" h="1904">
                  <a:moveTo>
                    <a:pt x="-14477" y="762"/>
                  </a:moveTo>
                  <a:lnTo>
                    <a:pt x="243077" y="762"/>
                  </a:lnTo>
                </a:path>
              </a:pathLst>
            </a:custGeom>
            <a:ln w="30479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753361" y="1524761"/>
              <a:ext cx="4725670" cy="3200400"/>
            </a:xfrm>
            <a:custGeom>
              <a:avLst/>
              <a:gdLst/>
              <a:ahLst/>
              <a:cxnLst/>
              <a:rect l="l" t="t" r="r" b="b"/>
              <a:pathLst>
                <a:path w="4725670" h="3200400">
                  <a:moveTo>
                    <a:pt x="3583051" y="0"/>
                  </a:moveTo>
                  <a:lnTo>
                    <a:pt x="3581400" y="533400"/>
                  </a:lnTo>
                </a:path>
                <a:path w="4725670" h="3200400">
                  <a:moveTo>
                    <a:pt x="1650" y="0"/>
                  </a:moveTo>
                  <a:lnTo>
                    <a:pt x="0" y="533400"/>
                  </a:lnTo>
                </a:path>
                <a:path w="4725670" h="3200400">
                  <a:moveTo>
                    <a:pt x="4725162" y="1143000"/>
                  </a:moveTo>
                  <a:lnTo>
                    <a:pt x="4724400" y="320040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463283" y="3430523"/>
              <a:ext cx="257810" cy="1295400"/>
            </a:xfrm>
            <a:custGeom>
              <a:avLst/>
              <a:gdLst/>
              <a:ahLst/>
              <a:cxnLst/>
              <a:rect l="l" t="t" r="r" b="b"/>
              <a:pathLst>
                <a:path w="257809" h="1295400">
                  <a:moveTo>
                    <a:pt x="0" y="0"/>
                  </a:moveTo>
                  <a:lnTo>
                    <a:pt x="257555" y="0"/>
                  </a:lnTo>
                </a:path>
                <a:path w="257809" h="1295400">
                  <a:moveTo>
                    <a:pt x="0" y="1295400"/>
                  </a:moveTo>
                  <a:lnTo>
                    <a:pt x="257555" y="1295400"/>
                  </a:lnTo>
                </a:path>
              </a:pathLst>
            </a:custGeom>
            <a:ln w="30479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496562" y="1143761"/>
              <a:ext cx="2668905" cy="914400"/>
            </a:xfrm>
            <a:custGeom>
              <a:avLst/>
              <a:gdLst/>
              <a:ahLst/>
              <a:cxnLst/>
              <a:rect l="l" t="t" r="r" b="b"/>
              <a:pathLst>
                <a:path w="2668904" h="914400">
                  <a:moveTo>
                    <a:pt x="2668651" y="381000"/>
                  </a:moveTo>
                  <a:lnTo>
                    <a:pt x="2666999" y="914400"/>
                  </a:lnTo>
                </a:path>
                <a:path w="2668904" h="914400">
                  <a:moveTo>
                    <a:pt x="1650" y="0"/>
                  </a:moveTo>
                  <a:lnTo>
                    <a:pt x="0" y="381000"/>
                  </a:lnTo>
                </a:path>
              </a:pathLst>
            </a:custGeom>
            <a:ln w="28956">
              <a:solidFill>
                <a:srgbClr val="13957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2021-06-17T12:36:55Z</dcterms:created>
  <dcterms:modified xsi:type="dcterms:W3CDTF">2021-06-17T12:36:55Z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2016-06-09T00:00:00Z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2021-06-17T00:00:00Z</vt:filetime>
  </property>
</Properties>
</file>